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notesMasterIdLst>
    <p:notesMasterId r:id="rId53"/>
  </p:notesMasterIdLst>
  <p:sldIdLst>
    <p:sldId id="256" r:id="rId2"/>
    <p:sldId id="260" r:id="rId3"/>
    <p:sldId id="298" r:id="rId4"/>
    <p:sldId id="299" r:id="rId5"/>
    <p:sldId id="301" r:id="rId6"/>
    <p:sldId id="257" r:id="rId7"/>
    <p:sldId id="259" r:id="rId8"/>
    <p:sldId id="258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6" r:id="rId21"/>
    <p:sldId id="277" r:id="rId22"/>
    <p:sldId id="274" r:id="rId23"/>
    <p:sldId id="275" r:id="rId24"/>
    <p:sldId id="278" r:id="rId25"/>
    <p:sldId id="283" r:id="rId26"/>
    <p:sldId id="279" r:id="rId27"/>
    <p:sldId id="280" r:id="rId28"/>
    <p:sldId id="284" r:id="rId29"/>
    <p:sldId id="320" r:id="rId30"/>
    <p:sldId id="317" r:id="rId31"/>
    <p:sldId id="318" r:id="rId32"/>
    <p:sldId id="319" r:id="rId33"/>
    <p:sldId id="321" r:id="rId34"/>
    <p:sldId id="323" r:id="rId35"/>
    <p:sldId id="281" r:id="rId36"/>
    <p:sldId id="315" r:id="rId37"/>
    <p:sldId id="316" r:id="rId38"/>
    <p:sldId id="282" r:id="rId39"/>
    <p:sldId id="288" r:id="rId40"/>
    <p:sldId id="297" r:id="rId41"/>
    <p:sldId id="302" r:id="rId42"/>
    <p:sldId id="287" r:id="rId43"/>
    <p:sldId id="303" r:id="rId44"/>
    <p:sldId id="304" r:id="rId45"/>
    <p:sldId id="305" r:id="rId46"/>
    <p:sldId id="285" r:id="rId47"/>
    <p:sldId id="289" r:id="rId48"/>
    <p:sldId id="291" r:id="rId49"/>
    <p:sldId id="306" r:id="rId50"/>
    <p:sldId id="292" r:id="rId51"/>
    <p:sldId id="296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emeh ziaeetabar" initials="Fz" lastIdx="2" clrIdx="0">
    <p:extLst>
      <p:ext uri="{19B8F6BF-5375-455C-9EA6-DF929625EA0E}">
        <p15:presenceInfo xmlns:p15="http://schemas.microsoft.com/office/powerpoint/2012/main" userId="b5954db861c35d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0" autoAdjust="0"/>
  </p:normalViewPr>
  <p:slideViewPr>
    <p:cSldViewPr snapToGrid="0">
      <p:cViewPr varScale="1">
        <p:scale>
          <a:sx n="87" d="100"/>
          <a:sy n="87" d="100"/>
        </p:scale>
        <p:origin x="66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6EE9A-83F0-401A-B9C3-6C0B02E5A7F9}" type="doc">
      <dgm:prSet loTypeId="urn:microsoft.com/office/officeart/2005/8/layout/pyramid2" loCatId="list" qsTypeId="urn:microsoft.com/office/officeart/2005/8/quickstyle/3d3" qsCatId="3D" csTypeId="urn:microsoft.com/office/officeart/2005/8/colors/colorful5" csCatId="colorful" phldr="1"/>
      <dgm:spPr/>
    </dgm:pt>
    <dgm:pt modelId="{F7E46223-62FF-49D2-A950-E7142FC82646}">
      <dgm:prSet phldrT="[Text]" custT="1"/>
      <dgm:spPr/>
      <dgm:t>
        <a:bodyPr/>
        <a:lstStyle/>
        <a:p>
          <a:r>
            <a:rPr lang="en-US" sz="1700" dirty="0"/>
            <a:t> </a:t>
          </a:r>
          <a:r>
            <a: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Functions have unrestricted access to global data</a:t>
          </a:r>
          <a:endParaRPr lang="LID4096" sz="20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64C26B9-03F8-47F0-B370-823ECB3E703D}" type="parTrans" cxnId="{D171C0B2-8BB9-4B7F-8B8B-F55238D5A707}">
      <dgm:prSet/>
      <dgm:spPr/>
      <dgm:t>
        <a:bodyPr/>
        <a:lstStyle/>
        <a:p>
          <a:endParaRPr lang="LID4096"/>
        </a:p>
      </dgm:t>
    </dgm:pt>
    <dgm:pt modelId="{5D96890F-CA76-4848-9093-05D466BE6FF0}" type="sibTrans" cxnId="{D171C0B2-8BB9-4B7F-8B8B-F55238D5A707}">
      <dgm:prSet/>
      <dgm:spPr/>
      <dgm:t>
        <a:bodyPr/>
        <a:lstStyle/>
        <a:p>
          <a:endParaRPr lang="LID4096"/>
        </a:p>
      </dgm:t>
    </dgm:pt>
    <dgm:pt modelId="{FECD3C44-06AD-4533-8555-C1253E6F0FD6}">
      <dgm:prSet phldrT="[Text]" custT="1"/>
      <dgm:spPr/>
      <dgm:t>
        <a:bodyPr/>
        <a:lstStyle/>
        <a:p>
          <a:r>
            <a: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Unrelated functions</a:t>
          </a:r>
          <a:endParaRPr lang="LID4096" sz="20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r>
            <a: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and data, the basis of the procedural paradigm, provide a poor model of the real world</a:t>
          </a:r>
          <a:endParaRPr lang="LID4096" sz="20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7643E7B2-5BEB-45CE-A7CE-E6A0116B5BF9}" type="parTrans" cxnId="{D5B353AD-F5C4-4A81-AB04-089D2929A827}">
      <dgm:prSet/>
      <dgm:spPr/>
      <dgm:t>
        <a:bodyPr/>
        <a:lstStyle/>
        <a:p>
          <a:endParaRPr lang="LID4096"/>
        </a:p>
      </dgm:t>
    </dgm:pt>
    <dgm:pt modelId="{37230111-7983-4961-9038-5AFCE84E5957}" type="sibTrans" cxnId="{D5B353AD-F5C4-4A81-AB04-089D2929A827}">
      <dgm:prSet/>
      <dgm:spPr/>
      <dgm:t>
        <a:bodyPr/>
        <a:lstStyle/>
        <a:p>
          <a:endParaRPr lang="LID4096"/>
        </a:p>
      </dgm:t>
    </dgm:pt>
    <dgm:pt modelId="{D78FAF14-D280-4A24-B28D-58DEBFEB2F95}" type="pres">
      <dgm:prSet presAssocID="{D776EE9A-83F0-401A-B9C3-6C0B02E5A7F9}" presName="compositeShape" presStyleCnt="0">
        <dgm:presLayoutVars>
          <dgm:dir/>
          <dgm:resizeHandles/>
        </dgm:presLayoutVars>
      </dgm:prSet>
      <dgm:spPr/>
    </dgm:pt>
    <dgm:pt modelId="{8C82BA00-720E-4BF3-979E-ACCDC1650411}" type="pres">
      <dgm:prSet presAssocID="{D776EE9A-83F0-401A-B9C3-6C0B02E5A7F9}" presName="pyramid" presStyleLbl="node1" presStyleIdx="0" presStyleCnt="1"/>
      <dgm:spPr/>
    </dgm:pt>
    <dgm:pt modelId="{440B0854-3F41-4EBA-A6A4-F75EC925C65F}" type="pres">
      <dgm:prSet presAssocID="{D776EE9A-83F0-401A-B9C3-6C0B02E5A7F9}" presName="theList" presStyleCnt="0"/>
      <dgm:spPr/>
    </dgm:pt>
    <dgm:pt modelId="{E281E7D0-7C37-4021-935B-6C3877CC7AE6}" type="pres">
      <dgm:prSet presAssocID="{F7E46223-62FF-49D2-A950-E7142FC82646}" presName="aNode" presStyleLbl="fgAcc1" presStyleIdx="0" presStyleCnt="2" custScaleX="126551" custLinFactNeighborX="8068" custLinFactNeighborY="14836">
        <dgm:presLayoutVars>
          <dgm:bulletEnabled val="1"/>
        </dgm:presLayoutVars>
      </dgm:prSet>
      <dgm:spPr/>
    </dgm:pt>
    <dgm:pt modelId="{045C950B-9282-4AA6-A164-7184450E9286}" type="pres">
      <dgm:prSet presAssocID="{F7E46223-62FF-49D2-A950-E7142FC82646}" presName="aSpace" presStyleCnt="0"/>
      <dgm:spPr/>
    </dgm:pt>
    <dgm:pt modelId="{8C573A39-23D5-4718-827D-E1238AD8064E}" type="pres">
      <dgm:prSet presAssocID="{FECD3C44-06AD-4533-8555-C1253E6F0FD6}" presName="aNode" presStyleLbl="fgAcc1" presStyleIdx="1" presStyleCnt="2" custScaleX="125401" custScaleY="143547" custLinFactNeighborX="7218" custLinFactNeighborY="7417">
        <dgm:presLayoutVars>
          <dgm:bulletEnabled val="1"/>
        </dgm:presLayoutVars>
      </dgm:prSet>
      <dgm:spPr/>
    </dgm:pt>
    <dgm:pt modelId="{9B8C1371-D213-4989-AD1F-741073FE76DC}" type="pres">
      <dgm:prSet presAssocID="{FECD3C44-06AD-4533-8555-C1253E6F0FD6}" presName="aSpace" presStyleCnt="0"/>
      <dgm:spPr/>
    </dgm:pt>
  </dgm:ptLst>
  <dgm:cxnLst>
    <dgm:cxn modelId="{E39E390C-4571-4B6D-8BD5-E31F51AB2F9B}" type="presOf" srcId="{D776EE9A-83F0-401A-B9C3-6C0B02E5A7F9}" destId="{D78FAF14-D280-4A24-B28D-58DEBFEB2F95}" srcOrd="0" destOrd="0" presId="urn:microsoft.com/office/officeart/2005/8/layout/pyramid2"/>
    <dgm:cxn modelId="{308A4D5C-88C5-4FAA-BD4F-918A12E9E11C}" type="presOf" srcId="{F7E46223-62FF-49D2-A950-E7142FC82646}" destId="{E281E7D0-7C37-4021-935B-6C3877CC7AE6}" srcOrd="0" destOrd="0" presId="urn:microsoft.com/office/officeart/2005/8/layout/pyramid2"/>
    <dgm:cxn modelId="{B77C094C-D48B-402D-85C1-2D9CC63C45FF}" type="presOf" srcId="{FECD3C44-06AD-4533-8555-C1253E6F0FD6}" destId="{8C573A39-23D5-4718-827D-E1238AD8064E}" srcOrd="0" destOrd="0" presId="urn:microsoft.com/office/officeart/2005/8/layout/pyramid2"/>
    <dgm:cxn modelId="{D5B353AD-F5C4-4A81-AB04-089D2929A827}" srcId="{D776EE9A-83F0-401A-B9C3-6C0B02E5A7F9}" destId="{FECD3C44-06AD-4533-8555-C1253E6F0FD6}" srcOrd="1" destOrd="0" parTransId="{7643E7B2-5BEB-45CE-A7CE-E6A0116B5BF9}" sibTransId="{37230111-7983-4961-9038-5AFCE84E5957}"/>
    <dgm:cxn modelId="{D171C0B2-8BB9-4B7F-8B8B-F55238D5A707}" srcId="{D776EE9A-83F0-401A-B9C3-6C0B02E5A7F9}" destId="{F7E46223-62FF-49D2-A950-E7142FC82646}" srcOrd="0" destOrd="0" parTransId="{564C26B9-03F8-47F0-B370-823ECB3E703D}" sibTransId="{5D96890F-CA76-4848-9093-05D466BE6FF0}"/>
    <dgm:cxn modelId="{4C523F99-B7C7-4F91-B3ED-260E1B2C3849}" type="presParOf" srcId="{D78FAF14-D280-4A24-B28D-58DEBFEB2F95}" destId="{8C82BA00-720E-4BF3-979E-ACCDC1650411}" srcOrd="0" destOrd="0" presId="urn:microsoft.com/office/officeart/2005/8/layout/pyramid2"/>
    <dgm:cxn modelId="{A7C9AFF4-3828-4BC9-850F-B367D3CD6211}" type="presParOf" srcId="{D78FAF14-D280-4A24-B28D-58DEBFEB2F95}" destId="{440B0854-3F41-4EBA-A6A4-F75EC925C65F}" srcOrd="1" destOrd="0" presId="urn:microsoft.com/office/officeart/2005/8/layout/pyramid2"/>
    <dgm:cxn modelId="{93B9BC1E-499F-4B33-B27A-3B2333EA2B4F}" type="presParOf" srcId="{440B0854-3F41-4EBA-A6A4-F75EC925C65F}" destId="{E281E7D0-7C37-4021-935B-6C3877CC7AE6}" srcOrd="0" destOrd="0" presId="urn:microsoft.com/office/officeart/2005/8/layout/pyramid2"/>
    <dgm:cxn modelId="{3CD284C6-CB72-4AF1-91A5-9EB2BCD92609}" type="presParOf" srcId="{440B0854-3F41-4EBA-A6A4-F75EC925C65F}" destId="{045C950B-9282-4AA6-A164-7184450E9286}" srcOrd="1" destOrd="0" presId="urn:microsoft.com/office/officeart/2005/8/layout/pyramid2"/>
    <dgm:cxn modelId="{E3BD47DF-8717-49F9-9BA6-D77BDB7850C8}" type="presParOf" srcId="{440B0854-3F41-4EBA-A6A4-F75EC925C65F}" destId="{8C573A39-23D5-4718-827D-E1238AD8064E}" srcOrd="2" destOrd="0" presId="urn:microsoft.com/office/officeart/2005/8/layout/pyramid2"/>
    <dgm:cxn modelId="{04E41543-5B57-4AB0-AFA2-9EA44D890F26}" type="presParOf" srcId="{440B0854-3F41-4EBA-A6A4-F75EC925C65F}" destId="{9B8C1371-D213-4989-AD1F-741073FE76DC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76EE9A-83F0-401A-B9C3-6C0B02E5A7F9}" type="doc">
      <dgm:prSet loTypeId="urn:microsoft.com/office/officeart/2005/8/layout/pyramid2" loCatId="list" qsTypeId="urn:microsoft.com/office/officeart/2005/8/quickstyle/3d3" qsCatId="3D" csTypeId="urn:microsoft.com/office/officeart/2005/8/colors/colorful5" csCatId="colorful" phldr="1"/>
      <dgm:spPr/>
    </dgm:pt>
    <dgm:pt modelId="{F7E46223-62FF-49D2-A950-E7142FC82646}">
      <dgm:prSet phldrT="[Text]" custT="1"/>
      <dgm:spPr/>
      <dgm:t>
        <a:bodyPr/>
        <a:lstStyle/>
        <a:p>
          <a:r>
            <a:rPr lang="en-US" sz="1700" dirty="0"/>
            <a:t> </a:t>
          </a:r>
          <a:r>
            <a: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Functions have unrestricted access to global data</a:t>
          </a:r>
          <a:endParaRPr lang="LID4096" sz="20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64C26B9-03F8-47F0-B370-823ECB3E703D}" type="parTrans" cxnId="{D171C0B2-8BB9-4B7F-8B8B-F55238D5A707}">
      <dgm:prSet/>
      <dgm:spPr/>
      <dgm:t>
        <a:bodyPr/>
        <a:lstStyle/>
        <a:p>
          <a:endParaRPr lang="LID4096"/>
        </a:p>
      </dgm:t>
    </dgm:pt>
    <dgm:pt modelId="{5D96890F-CA76-4848-9093-05D466BE6FF0}" type="sibTrans" cxnId="{D171C0B2-8BB9-4B7F-8B8B-F55238D5A707}">
      <dgm:prSet/>
      <dgm:spPr/>
      <dgm:t>
        <a:bodyPr/>
        <a:lstStyle/>
        <a:p>
          <a:endParaRPr lang="LID4096"/>
        </a:p>
      </dgm:t>
    </dgm:pt>
    <dgm:pt modelId="{FECD3C44-06AD-4533-8555-C1253E6F0FD6}">
      <dgm:prSet phldrT="[Text]" custT="1"/>
      <dgm:spPr/>
      <dgm:t>
        <a:bodyPr/>
        <a:lstStyle/>
        <a:p>
          <a:r>
            <a: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Providing a poor model of the real world</a:t>
          </a:r>
          <a:endParaRPr lang="LID4096" sz="20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7643E7B2-5BEB-45CE-A7CE-E6A0116B5BF9}" type="parTrans" cxnId="{D5B353AD-F5C4-4A81-AB04-089D2929A827}">
      <dgm:prSet/>
      <dgm:spPr/>
      <dgm:t>
        <a:bodyPr/>
        <a:lstStyle/>
        <a:p>
          <a:endParaRPr lang="LID4096"/>
        </a:p>
      </dgm:t>
    </dgm:pt>
    <dgm:pt modelId="{37230111-7983-4961-9038-5AFCE84E5957}" type="sibTrans" cxnId="{D5B353AD-F5C4-4A81-AB04-089D2929A827}">
      <dgm:prSet/>
      <dgm:spPr/>
      <dgm:t>
        <a:bodyPr/>
        <a:lstStyle/>
        <a:p>
          <a:endParaRPr lang="LID4096"/>
        </a:p>
      </dgm:t>
    </dgm:pt>
    <dgm:pt modelId="{D78FAF14-D280-4A24-B28D-58DEBFEB2F95}" type="pres">
      <dgm:prSet presAssocID="{D776EE9A-83F0-401A-B9C3-6C0B02E5A7F9}" presName="compositeShape" presStyleCnt="0">
        <dgm:presLayoutVars>
          <dgm:dir/>
          <dgm:resizeHandles/>
        </dgm:presLayoutVars>
      </dgm:prSet>
      <dgm:spPr/>
    </dgm:pt>
    <dgm:pt modelId="{8C82BA00-720E-4BF3-979E-ACCDC1650411}" type="pres">
      <dgm:prSet presAssocID="{D776EE9A-83F0-401A-B9C3-6C0B02E5A7F9}" presName="pyramid" presStyleLbl="node1" presStyleIdx="0" presStyleCnt="1"/>
      <dgm:spPr/>
    </dgm:pt>
    <dgm:pt modelId="{440B0854-3F41-4EBA-A6A4-F75EC925C65F}" type="pres">
      <dgm:prSet presAssocID="{D776EE9A-83F0-401A-B9C3-6C0B02E5A7F9}" presName="theList" presStyleCnt="0"/>
      <dgm:spPr/>
    </dgm:pt>
    <dgm:pt modelId="{E281E7D0-7C37-4021-935B-6C3877CC7AE6}" type="pres">
      <dgm:prSet presAssocID="{F7E46223-62FF-49D2-A950-E7142FC82646}" presName="aNode" presStyleLbl="fgAcc1" presStyleIdx="0" presStyleCnt="2" custScaleX="126551" custLinFactNeighborX="8068" custLinFactNeighborY="14836">
        <dgm:presLayoutVars>
          <dgm:bulletEnabled val="1"/>
        </dgm:presLayoutVars>
      </dgm:prSet>
      <dgm:spPr/>
    </dgm:pt>
    <dgm:pt modelId="{045C950B-9282-4AA6-A164-7184450E9286}" type="pres">
      <dgm:prSet presAssocID="{F7E46223-62FF-49D2-A950-E7142FC82646}" presName="aSpace" presStyleCnt="0"/>
      <dgm:spPr/>
    </dgm:pt>
    <dgm:pt modelId="{8C573A39-23D5-4718-827D-E1238AD8064E}" type="pres">
      <dgm:prSet presAssocID="{FECD3C44-06AD-4533-8555-C1253E6F0FD6}" presName="aNode" presStyleLbl="fgAcc1" presStyleIdx="1" presStyleCnt="2" custScaleX="125401" custScaleY="143547" custLinFactNeighborX="7218" custLinFactNeighborY="7417">
        <dgm:presLayoutVars>
          <dgm:bulletEnabled val="1"/>
        </dgm:presLayoutVars>
      </dgm:prSet>
      <dgm:spPr/>
    </dgm:pt>
    <dgm:pt modelId="{9B8C1371-D213-4989-AD1F-741073FE76DC}" type="pres">
      <dgm:prSet presAssocID="{FECD3C44-06AD-4533-8555-C1253E6F0FD6}" presName="aSpace" presStyleCnt="0"/>
      <dgm:spPr/>
    </dgm:pt>
  </dgm:ptLst>
  <dgm:cxnLst>
    <dgm:cxn modelId="{E39E390C-4571-4B6D-8BD5-E31F51AB2F9B}" type="presOf" srcId="{D776EE9A-83F0-401A-B9C3-6C0B02E5A7F9}" destId="{D78FAF14-D280-4A24-B28D-58DEBFEB2F95}" srcOrd="0" destOrd="0" presId="urn:microsoft.com/office/officeart/2005/8/layout/pyramid2"/>
    <dgm:cxn modelId="{308A4D5C-88C5-4FAA-BD4F-918A12E9E11C}" type="presOf" srcId="{F7E46223-62FF-49D2-A950-E7142FC82646}" destId="{E281E7D0-7C37-4021-935B-6C3877CC7AE6}" srcOrd="0" destOrd="0" presId="urn:microsoft.com/office/officeart/2005/8/layout/pyramid2"/>
    <dgm:cxn modelId="{B77C094C-D48B-402D-85C1-2D9CC63C45FF}" type="presOf" srcId="{FECD3C44-06AD-4533-8555-C1253E6F0FD6}" destId="{8C573A39-23D5-4718-827D-E1238AD8064E}" srcOrd="0" destOrd="0" presId="urn:microsoft.com/office/officeart/2005/8/layout/pyramid2"/>
    <dgm:cxn modelId="{D5B353AD-F5C4-4A81-AB04-089D2929A827}" srcId="{D776EE9A-83F0-401A-B9C3-6C0B02E5A7F9}" destId="{FECD3C44-06AD-4533-8555-C1253E6F0FD6}" srcOrd="1" destOrd="0" parTransId="{7643E7B2-5BEB-45CE-A7CE-E6A0116B5BF9}" sibTransId="{37230111-7983-4961-9038-5AFCE84E5957}"/>
    <dgm:cxn modelId="{D171C0B2-8BB9-4B7F-8B8B-F55238D5A707}" srcId="{D776EE9A-83F0-401A-B9C3-6C0B02E5A7F9}" destId="{F7E46223-62FF-49D2-A950-E7142FC82646}" srcOrd="0" destOrd="0" parTransId="{564C26B9-03F8-47F0-B370-823ECB3E703D}" sibTransId="{5D96890F-CA76-4848-9093-05D466BE6FF0}"/>
    <dgm:cxn modelId="{4C523F99-B7C7-4F91-B3ED-260E1B2C3849}" type="presParOf" srcId="{D78FAF14-D280-4A24-B28D-58DEBFEB2F95}" destId="{8C82BA00-720E-4BF3-979E-ACCDC1650411}" srcOrd="0" destOrd="0" presId="urn:microsoft.com/office/officeart/2005/8/layout/pyramid2"/>
    <dgm:cxn modelId="{A7C9AFF4-3828-4BC9-850F-B367D3CD6211}" type="presParOf" srcId="{D78FAF14-D280-4A24-B28D-58DEBFEB2F95}" destId="{440B0854-3F41-4EBA-A6A4-F75EC925C65F}" srcOrd="1" destOrd="0" presId="urn:microsoft.com/office/officeart/2005/8/layout/pyramid2"/>
    <dgm:cxn modelId="{93B9BC1E-499F-4B33-B27A-3B2333EA2B4F}" type="presParOf" srcId="{440B0854-3F41-4EBA-A6A4-F75EC925C65F}" destId="{E281E7D0-7C37-4021-935B-6C3877CC7AE6}" srcOrd="0" destOrd="0" presId="urn:microsoft.com/office/officeart/2005/8/layout/pyramid2"/>
    <dgm:cxn modelId="{3CD284C6-CB72-4AF1-91A5-9EB2BCD92609}" type="presParOf" srcId="{440B0854-3F41-4EBA-A6A4-F75EC925C65F}" destId="{045C950B-9282-4AA6-A164-7184450E9286}" srcOrd="1" destOrd="0" presId="urn:microsoft.com/office/officeart/2005/8/layout/pyramid2"/>
    <dgm:cxn modelId="{E3BD47DF-8717-49F9-9BA6-D77BDB7850C8}" type="presParOf" srcId="{440B0854-3F41-4EBA-A6A4-F75EC925C65F}" destId="{8C573A39-23D5-4718-827D-E1238AD8064E}" srcOrd="2" destOrd="0" presId="urn:microsoft.com/office/officeart/2005/8/layout/pyramid2"/>
    <dgm:cxn modelId="{04E41543-5B57-4AB0-AFA2-9EA44D890F26}" type="presParOf" srcId="{440B0854-3F41-4EBA-A6A4-F75EC925C65F}" destId="{9B8C1371-D213-4989-AD1F-741073FE76DC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0C0247-367C-49E4-BB8E-AF1E8F9D78B7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00FA6BF-D716-4452-8364-DC94D4C997EC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Online Market</a:t>
          </a:r>
        </a:p>
      </dgm:t>
    </dgm:pt>
    <dgm:pt modelId="{1083253B-D96D-45F8-8BAD-6B68F86DD47A}" type="parTrans" cxnId="{20909D7A-B844-4ACC-A24C-FAE850692A7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BC4429-D372-4515-B89B-6C8BB8340255}" type="sibTrans" cxnId="{20909D7A-B844-4ACC-A24C-FAE850692A7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3137650-1243-4E4C-838E-04A805EE7D96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Sending Sys.</a:t>
          </a:r>
        </a:p>
      </dgm:t>
    </dgm:pt>
    <dgm:pt modelId="{90E60088-BC3F-4F81-9AE5-085D05E5553A}" type="parTrans" cxnId="{9992398A-5616-43B1-9BB5-35A4F603E20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F950126-DF1F-48E2-BD98-E21E6B6D4919}" type="sibTrans" cxnId="{9992398A-5616-43B1-9BB5-35A4F603E20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332F0C-350E-429B-9BF4-01AD5C3FA2C9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Opinion Sys.</a:t>
          </a:r>
        </a:p>
      </dgm:t>
    </dgm:pt>
    <dgm:pt modelId="{AF62BC5F-CC24-4F12-AF79-B5BADAC88615}" type="parTrans" cxnId="{01F6F505-7AE0-4B1A-8ABF-F41C0172E90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59F8F23-3A41-42ED-84CC-E663C11356A8}" type="sibTrans" cxnId="{01F6F505-7AE0-4B1A-8ABF-F41C0172E90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9722D0-D263-43A0-A9AA-BDEFA47CA4C7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Search Sys.</a:t>
          </a:r>
        </a:p>
      </dgm:t>
    </dgm:pt>
    <dgm:pt modelId="{8F7A2D85-AE0F-437D-B528-A23BA195ADF7}" type="parTrans" cxnId="{364E9E8A-D623-408F-AB36-6EF36D459BC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17147D-3DBA-49CA-B8B2-A2A692926ADB}" type="sibTrans" cxnId="{364E9E8A-D623-408F-AB36-6EF36D459BC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86654CB-BE0F-4E10-A5D8-65B5BE399506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Customer Service 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Sys. </a:t>
          </a:r>
        </a:p>
      </dgm:t>
    </dgm:pt>
    <dgm:pt modelId="{EF85B128-04DB-4284-956A-00C65243B81D}" type="parTrans" cxnId="{5AE1DC33-D16C-4119-B1AD-D9A499ECA44C}">
      <dgm:prSet/>
      <dgm:spPr/>
      <dgm:t>
        <a:bodyPr/>
        <a:lstStyle/>
        <a:p>
          <a:endParaRPr lang="en-US"/>
        </a:p>
      </dgm:t>
    </dgm:pt>
    <dgm:pt modelId="{FF2FFDF7-4144-49E9-90B7-FED0F49480FB}" type="sibTrans" cxnId="{5AE1DC33-D16C-4119-B1AD-D9A499ECA44C}">
      <dgm:prSet/>
      <dgm:spPr/>
      <dgm:t>
        <a:bodyPr/>
        <a:lstStyle/>
        <a:p>
          <a:endParaRPr lang="en-US"/>
        </a:p>
      </dgm:t>
    </dgm:pt>
    <dgm:pt modelId="{B5F6E0E6-D93F-4D0A-BD72-836C763CA75E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Financial Sys.</a:t>
          </a:r>
        </a:p>
      </dgm:t>
    </dgm:pt>
    <dgm:pt modelId="{CC09761D-9E03-4D3C-956A-4C0658FC8CC7}" type="parTrans" cxnId="{F3EEAC00-5E1A-4124-B491-B68D2792AFDF}">
      <dgm:prSet/>
      <dgm:spPr/>
      <dgm:t>
        <a:bodyPr/>
        <a:lstStyle/>
        <a:p>
          <a:endParaRPr lang="en-US"/>
        </a:p>
      </dgm:t>
    </dgm:pt>
    <dgm:pt modelId="{038FD840-BF4B-492C-B32C-7DD5B9396E6A}" type="sibTrans" cxnId="{F3EEAC00-5E1A-4124-B491-B68D2792AFDF}">
      <dgm:prSet/>
      <dgm:spPr/>
      <dgm:t>
        <a:bodyPr/>
        <a:lstStyle/>
        <a:p>
          <a:endParaRPr lang="en-US"/>
        </a:p>
      </dgm:t>
    </dgm:pt>
    <dgm:pt modelId="{1269B67F-751E-4D37-8981-486AAEC0DD3C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Payment by Card</a:t>
          </a:r>
        </a:p>
      </dgm:t>
    </dgm:pt>
    <dgm:pt modelId="{56EE5CCF-B27D-44BA-A953-19B6C15283F3}" type="parTrans" cxnId="{A6809E31-C46A-4ABD-9348-777F2585ABAA}">
      <dgm:prSet/>
      <dgm:spPr/>
      <dgm:t>
        <a:bodyPr/>
        <a:lstStyle/>
        <a:p>
          <a:endParaRPr lang="en-US"/>
        </a:p>
      </dgm:t>
    </dgm:pt>
    <dgm:pt modelId="{33497B98-35DF-40CF-A1B9-5B3E9A031D99}" type="sibTrans" cxnId="{A6809E31-C46A-4ABD-9348-777F2585ABAA}">
      <dgm:prSet/>
      <dgm:spPr/>
      <dgm:t>
        <a:bodyPr/>
        <a:lstStyle/>
        <a:p>
          <a:endParaRPr lang="en-US"/>
        </a:p>
      </dgm:t>
    </dgm:pt>
    <dgm:pt modelId="{DC17A2A4-E336-477F-81FF-F5B822858AEE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Wallet</a:t>
          </a:r>
        </a:p>
      </dgm:t>
    </dgm:pt>
    <dgm:pt modelId="{081BD744-F1E7-42C5-9719-BB65361FA2AE}" type="parTrans" cxnId="{D363C2D5-81BE-41D3-8A8B-9136B2F4A046}">
      <dgm:prSet/>
      <dgm:spPr/>
      <dgm:t>
        <a:bodyPr/>
        <a:lstStyle/>
        <a:p>
          <a:endParaRPr lang="en-US"/>
        </a:p>
      </dgm:t>
    </dgm:pt>
    <dgm:pt modelId="{8FD8F749-24B5-44E4-B44B-C15BF3C47EB5}" type="sibTrans" cxnId="{D363C2D5-81BE-41D3-8A8B-9136B2F4A046}">
      <dgm:prSet/>
      <dgm:spPr/>
      <dgm:t>
        <a:bodyPr/>
        <a:lstStyle/>
        <a:p>
          <a:endParaRPr lang="en-US"/>
        </a:p>
      </dgm:t>
    </dgm:pt>
    <dgm:pt modelId="{C7D63CEE-C9F3-49FF-83E0-7A100E33D927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Short Massage</a:t>
          </a:r>
          <a:endParaRPr lang="en-US" dirty="0"/>
        </a:p>
      </dgm:t>
    </dgm:pt>
    <dgm:pt modelId="{12D3243D-DF40-4982-B08F-61F57ADABF8C}" type="parTrans" cxnId="{25F3D501-AB20-43F6-8CD9-AD93606C4BC1}">
      <dgm:prSet/>
      <dgm:spPr/>
      <dgm:t>
        <a:bodyPr/>
        <a:lstStyle/>
        <a:p>
          <a:endParaRPr lang="en-US"/>
        </a:p>
      </dgm:t>
    </dgm:pt>
    <dgm:pt modelId="{681CBA4F-670B-4717-9A87-6E35B7574E43}" type="sibTrans" cxnId="{25F3D501-AB20-43F6-8CD9-AD93606C4BC1}">
      <dgm:prSet/>
      <dgm:spPr/>
      <dgm:t>
        <a:bodyPr/>
        <a:lstStyle/>
        <a:p>
          <a:endParaRPr lang="en-US"/>
        </a:p>
      </dgm:t>
    </dgm:pt>
    <dgm:pt modelId="{975198E5-C4D7-4895-AE7C-A36EF4FD4BD1}" type="pres">
      <dgm:prSet presAssocID="{270C0247-367C-49E4-BB8E-AF1E8F9D78B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CE32EA6-5245-4694-A1C9-D6385FF6B66E}" type="pres">
      <dgm:prSet presAssocID="{000FA6BF-D716-4452-8364-DC94D4C997EC}" presName="root1" presStyleCnt="0"/>
      <dgm:spPr/>
    </dgm:pt>
    <dgm:pt modelId="{202C643D-7CC6-40D7-BF55-AD459DDBCBE5}" type="pres">
      <dgm:prSet presAssocID="{000FA6BF-D716-4452-8364-DC94D4C997EC}" presName="LevelOneTextNode" presStyleLbl="node0" presStyleIdx="0" presStyleCnt="1">
        <dgm:presLayoutVars>
          <dgm:chPref val="3"/>
        </dgm:presLayoutVars>
      </dgm:prSet>
      <dgm:spPr/>
    </dgm:pt>
    <dgm:pt modelId="{69657AB6-9F38-45A0-BE88-985F944AE25F}" type="pres">
      <dgm:prSet presAssocID="{000FA6BF-D716-4452-8364-DC94D4C997EC}" presName="level2hierChild" presStyleCnt="0"/>
      <dgm:spPr/>
    </dgm:pt>
    <dgm:pt modelId="{CD4236A0-E9F3-4339-926A-BC9CFF2994B3}" type="pres">
      <dgm:prSet presAssocID="{90E60088-BC3F-4F81-9AE5-085D05E5553A}" presName="conn2-1" presStyleLbl="parChTrans1D2" presStyleIdx="0" presStyleCnt="5"/>
      <dgm:spPr/>
    </dgm:pt>
    <dgm:pt modelId="{606E6A35-D215-499F-B184-6C2EE379BBE3}" type="pres">
      <dgm:prSet presAssocID="{90E60088-BC3F-4F81-9AE5-085D05E5553A}" presName="connTx" presStyleLbl="parChTrans1D2" presStyleIdx="0" presStyleCnt="5"/>
      <dgm:spPr/>
    </dgm:pt>
    <dgm:pt modelId="{A2512272-A3F5-42EC-B75B-CBC4AB450D78}" type="pres">
      <dgm:prSet presAssocID="{93137650-1243-4E4C-838E-04A805EE7D96}" presName="root2" presStyleCnt="0"/>
      <dgm:spPr/>
    </dgm:pt>
    <dgm:pt modelId="{C79AC55B-5D1A-4460-9ABB-B88AFD8FC7A1}" type="pres">
      <dgm:prSet presAssocID="{93137650-1243-4E4C-838E-04A805EE7D96}" presName="LevelTwoTextNode" presStyleLbl="node2" presStyleIdx="0" presStyleCnt="5">
        <dgm:presLayoutVars>
          <dgm:chPref val="3"/>
        </dgm:presLayoutVars>
      </dgm:prSet>
      <dgm:spPr/>
    </dgm:pt>
    <dgm:pt modelId="{B997BE61-2A5E-459B-8747-509CEC6CCFE8}" type="pres">
      <dgm:prSet presAssocID="{93137650-1243-4E4C-838E-04A805EE7D96}" presName="level3hierChild" presStyleCnt="0"/>
      <dgm:spPr/>
    </dgm:pt>
    <dgm:pt modelId="{1A058E72-E8D5-40F5-8C30-D572BDFBE559}" type="pres">
      <dgm:prSet presAssocID="{AF62BC5F-CC24-4F12-AF79-B5BADAC88615}" presName="conn2-1" presStyleLbl="parChTrans1D2" presStyleIdx="1" presStyleCnt="5"/>
      <dgm:spPr/>
    </dgm:pt>
    <dgm:pt modelId="{FE1FF088-7697-456E-B2FD-3C6470E30E26}" type="pres">
      <dgm:prSet presAssocID="{AF62BC5F-CC24-4F12-AF79-B5BADAC88615}" presName="connTx" presStyleLbl="parChTrans1D2" presStyleIdx="1" presStyleCnt="5"/>
      <dgm:spPr/>
    </dgm:pt>
    <dgm:pt modelId="{B44DC0EB-45C0-4C41-83A1-0722F4BED44B}" type="pres">
      <dgm:prSet presAssocID="{60332F0C-350E-429B-9BF4-01AD5C3FA2C9}" presName="root2" presStyleCnt="0"/>
      <dgm:spPr/>
    </dgm:pt>
    <dgm:pt modelId="{DBC8F501-AED6-4918-8095-9038B98FAF9F}" type="pres">
      <dgm:prSet presAssocID="{60332F0C-350E-429B-9BF4-01AD5C3FA2C9}" presName="LevelTwoTextNode" presStyleLbl="node2" presStyleIdx="1" presStyleCnt="5">
        <dgm:presLayoutVars>
          <dgm:chPref val="3"/>
        </dgm:presLayoutVars>
      </dgm:prSet>
      <dgm:spPr/>
    </dgm:pt>
    <dgm:pt modelId="{BE3EDEB4-53D5-480B-A7E1-7CCDF68C7930}" type="pres">
      <dgm:prSet presAssocID="{60332F0C-350E-429B-9BF4-01AD5C3FA2C9}" presName="level3hierChild" presStyleCnt="0"/>
      <dgm:spPr/>
    </dgm:pt>
    <dgm:pt modelId="{F1440024-8CD8-4E3D-BD5D-C2D290E1C311}" type="pres">
      <dgm:prSet presAssocID="{8F7A2D85-AE0F-437D-B528-A23BA195ADF7}" presName="conn2-1" presStyleLbl="parChTrans1D2" presStyleIdx="2" presStyleCnt="5"/>
      <dgm:spPr/>
    </dgm:pt>
    <dgm:pt modelId="{BC5D5E8E-96A0-47F3-B75F-23422DB9AC8E}" type="pres">
      <dgm:prSet presAssocID="{8F7A2D85-AE0F-437D-B528-A23BA195ADF7}" presName="connTx" presStyleLbl="parChTrans1D2" presStyleIdx="2" presStyleCnt="5"/>
      <dgm:spPr/>
    </dgm:pt>
    <dgm:pt modelId="{4DC66E30-BE3D-4ADC-B4D9-0D88CB5A5D58}" type="pres">
      <dgm:prSet presAssocID="{4D9722D0-D263-43A0-A9AA-BDEFA47CA4C7}" presName="root2" presStyleCnt="0"/>
      <dgm:spPr/>
    </dgm:pt>
    <dgm:pt modelId="{F25EBF33-5703-4BC6-A7C0-DA865916B9EC}" type="pres">
      <dgm:prSet presAssocID="{4D9722D0-D263-43A0-A9AA-BDEFA47CA4C7}" presName="LevelTwoTextNode" presStyleLbl="node2" presStyleIdx="2" presStyleCnt="5">
        <dgm:presLayoutVars>
          <dgm:chPref val="3"/>
        </dgm:presLayoutVars>
      </dgm:prSet>
      <dgm:spPr/>
    </dgm:pt>
    <dgm:pt modelId="{B9CA771F-DAEF-4F94-A7A5-B3C4B2FB3348}" type="pres">
      <dgm:prSet presAssocID="{4D9722D0-D263-43A0-A9AA-BDEFA47CA4C7}" presName="level3hierChild" presStyleCnt="0"/>
      <dgm:spPr/>
    </dgm:pt>
    <dgm:pt modelId="{DF217BC5-4684-4CA6-8C11-7B22DB4D6D51}" type="pres">
      <dgm:prSet presAssocID="{CC09761D-9E03-4D3C-956A-4C0658FC8CC7}" presName="conn2-1" presStyleLbl="parChTrans1D2" presStyleIdx="3" presStyleCnt="5"/>
      <dgm:spPr/>
    </dgm:pt>
    <dgm:pt modelId="{616A2859-E716-4F4D-AFFB-DB045CA1F8B8}" type="pres">
      <dgm:prSet presAssocID="{CC09761D-9E03-4D3C-956A-4C0658FC8CC7}" presName="connTx" presStyleLbl="parChTrans1D2" presStyleIdx="3" presStyleCnt="5"/>
      <dgm:spPr/>
    </dgm:pt>
    <dgm:pt modelId="{98E74B48-C7E7-4E2F-B0EB-9CB2081C09E4}" type="pres">
      <dgm:prSet presAssocID="{B5F6E0E6-D93F-4D0A-BD72-836C763CA75E}" presName="root2" presStyleCnt="0"/>
      <dgm:spPr/>
    </dgm:pt>
    <dgm:pt modelId="{E9BD9887-8A0C-4F6E-87EA-2ACD4A239945}" type="pres">
      <dgm:prSet presAssocID="{B5F6E0E6-D93F-4D0A-BD72-836C763CA75E}" presName="LevelTwoTextNode" presStyleLbl="node2" presStyleIdx="3" presStyleCnt="5">
        <dgm:presLayoutVars>
          <dgm:chPref val="3"/>
        </dgm:presLayoutVars>
      </dgm:prSet>
      <dgm:spPr/>
    </dgm:pt>
    <dgm:pt modelId="{FBC27A18-8D94-4EC8-A072-FDDEE1AF4257}" type="pres">
      <dgm:prSet presAssocID="{B5F6E0E6-D93F-4D0A-BD72-836C763CA75E}" presName="level3hierChild" presStyleCnt="0"/>
      <dgm:spPr/>
    </dgm:pt>
    <dgm:pt modelId="{27CC958A-C299-4447-99A9-7EB6DA275513}" type="pres">
      <dgm:prSet presAssocID="{56EE5CCF-B27D-44BA-A953-19B6C15283F3}" presName="conn2-1" presStyleLbl="parChTrans1D3" presStyleIdx="0" presStyleCnt="2"/>
      <dgm:spPr/>
    </dgm:pt>
    <dgm:pt modelId="{B0892410-F12B-4AF9-A53C-A8D7AC255E2E}" type="pres">
      <dgm:prSet presAssocID="{56EE5CCF-B27D-44BA-A953-19B6C15283F3}" presName="connTx" presStyleLbl="parChTrans1D3" presStyleIdx="0" presStyleCnt="2"/>
      <dgm:spPr/>
    </dgm:pt>
    <dgm:pt modelId="{44464255-4232-447B-AE84-1F7085BE6747}" type="pres">
      <dgm:prSet presAssocID="{1269B67F-751E-4D37-8981-486AAEC0DD3C}" presName="root2" presStyleCnt="0"/>
      <dgm:spPr/>
    </dgm:pt>
    <dgm:pt modelId="{888D8C8C-7A76-4F74-A66A-0BB45926B085}" type="pres">
      <dgm:prSet presAssocID="{1269B67F-751E-4D37-8981-486AAEC0DD3C}" presName="LevelTwoTextNode" presStyleLbl="node3" presStyleIdx="0" presStyleCnt="2">
        <dgm:presLayoutVars>
          <dgm:chPref val="3"/>
        </dgm:presLayoutVars>
      </dgm:prSet>
      <dgm:spPr/>
    </dgm:pt>
    <dgm:pt modelId="{EF3361C1-6DCD-4683-969F-D79F19E12E6A}" type="pres">
      <dgm:prSet presAssocID="{1269B67F-751E-4D37-8981-486AAEC0DD3C}" presName="level3hierChild" presStyleCnt="0"/>
      <dgm:spPr/>
    </dgm:pt>
    <dgm:pt modelId="{2BF7E639-8939-4CA9-A072-41B5EFDBC201}" type="pres">
      <dgm:prSet presAssocID="{081BD744-F1E7-42C5-9719-BB65361FA2AE}" presName="conn2-1" presStyleLbl="parChTrans1D3" presStyleIdx="1" presStyleCnt="2"/>
      <dgm:spPr/>
    </dgm:pt>
    <dgm:pt modelId="{83C71013-3A74-417D-9FB0-1F2E842FE016}" type="pres">
      <dgm:prSet presAssocID="{081BD744-F1E7-42C5-9719-BB65361FA2AE}" presName="connTx" presStyleLbl="parChTrans1D3" presStyleIdx="1" presStyleCnt="2"/>
      <dgm:spPr/>
    </dgm:pt>
    <dgm:pt modelId="{02A378D5-D891-4BBE-922D-576734B6214D}" type="pres">
      <dgm:prSet presAssocID="{DC17A2A4-E336-477F-81FF-F5B822858AEE}" presName="root2" presStyleCnt="0"/>
      <dgm:spPr/>
    </dgm:pt>
    <dgm:pt modelId="{A1E0FC7A-EEF0-4F70-9615-691117563EC5}" type="pres">
      <dgm:prSet presAssocID="{DC17A2A4-E336-477F-81FF-F5B822858AEE}" presName="LevelTwoTextNode" presStyleLbl="node3" presStyleIdx="1" presStyleCnt="2">
        <dgm:presLayoutVars>
          <dgm:chPref val="3"/>
        </dgm:presLayoutVars>
      </dgm:prSet>
      <dgm:spPr/>
    </dgm:pt>
    <dgm:pt modelId="{1A615650-38DF-483B-9F8F-1AAAF4913ABE}" type="pres">
      <dgm:prSet presAssocID="{DC17A2A4-E336-477F-81FF-F5B822858AEE}" presName="level3hierChild" presStyleCnt="0"/>
      <dgm:spPr/>
    </dgm:pt>
    <dgm:pt modelId="{6333B964-9CE2-4D02-95DD-E1AFFE847383}" type="pres">
      <dgm:prSet presAssocID="{12D3243D-DF40-4982-B08F-61F57ADABF8C}" presName="conn2-1" presStyleLbl="parChTrans1D4" presStyleIdx="0" presStyleCnt="1"/>
      <dgm:spPr/>
    </dgm:pt>
    <dgm:pt modelId="{9BFDE4FB-CDDE-473B-A28F-CD674BBC0C15}" type="pres">
      <dgm:prSet presAssocID="{12D3243D-DF40-4982-B08F-61F57ADABF8C}" presName="connTx" presStyleLbl="parChTrans1D4" presStyleIdx="0" presStyleCnt="1"/>
      <dgm:spPr/>
    </dgm:pt>
    <dgm:pt modelId="{8B5E1782-5F5B-479F-BE79-082905B239F6}" type="pres">
      <dgm:prSet presAssocID="{C7D63CEE-C9F3-49FF-83E0-7A100E33D927}" presName="root2" presStyleCnt="0"/>
      <dgm:spPr/>
    </dgm:pt>
    <dgm:pt modelId="{392C4A27-51D7-4738-A907-B371D8B5F9A2}" type="pres">
      <dgm:prSet presAssocID="{C7D63CEE-C9F3-49FF-83E0-7A100E33D927}" presName="LevelTwoTextNode" presStyleLbl="node4" presStyleIdx="0" presStyleCnt="1">
        <dgm:presLayoutVars>
          <dgm:chPref val="3"/>
        </dgm:presLayoutVars>
      </dgm:prSet>
      <dgm:spPr/>
    </dgm:pt>
    <dgm:pt modelId="{30A40F17-4320-4330-81D3-EFF251B88FA0}" type="pres">
      <dgm:prSet presAssocID="{C7D63CEE-C9F3-49FF-83E0-7A100E33D927}" presName="level3hierChild" presStyleCnt="0"/>
      <dgm:spPr/>
    </dgm:pt>
    <dgm:pt modelId="{571DDEED-C6EF-41EB-84F5-E840BA072D79}" type="pres">
      <dgm:prSet presAssocID="{EF85B128-04DB-4284-956A-00C65243B81D}" presName="conn2-1" presStyleLbl="parChTrans1D2" presStyleIdx="4" presStyleCnt="5"/>
      <dgm:spPr/>
    </dgm:pt>
    <dgm:pt modelId="{629825F1-E12F-42DB-871D-467035F537BF}" type="pres">
      <dgm:prSet presAssocID="{EF85B128-04DB-4284-956A-00C65243B81D}" presName="connTx" presStyleLbl="parChTrans1D2" presStyleIdx="4" presStyleCnt="5"/>
      <dgm:spPr/>
    </dgm:pt>
    <dgm:pt modelId="{DAD8804E-4C9F-4692-872B-6843E6993CFA}" type="pres">
      <dgm:prSet presAssocID="{A86654CB-BE0F-4E10-A5D8-65B5BE399506}" presName="root2" presStyleCnt="0"/>
      <dgm:spPr/>
    </dgm:pt>
    <dgm:pt modelId="{3A5900E8-62BB-4F03-A5AE-31B6B289D457}" type="pres">
      <dgm:prSet presAssocID="{A86654CB-BE0F-4E10-A5D8-65B5BE399506}" presName="LevelTwoTextNode" presStyleLbl="node2" presStyleIdx="4" presStyleCnt="5">
        <dgm:presLayoutVars>
          <dgm:chPref val="3"/>
        </dgm:presLayoutVars>
      </dgm:prSet>
      <dgm:spPr/>
    </dgm:pt>
    <dgm:pt modelId="{1589F216-B76A-4400-BE99-6020F86CB49E}" type="pres">
      <dgm:prSet presAssocID="{A86654CB-BE0F-4E10-A5D8-65B5BE399506}" presName="level3hierChild" presStyleCnt="0"/>
      <dgm:spPr/>
    </dgm:pt>
  </dgm:ptLst>
  <dgm:cxnLst>
    <dgm:cxn modelId="{F3EEAC00-5E1A-4124-B491-B68D2792AFDF}" srcId="{000FA6BF-D716-4452-8364-DC94D4C997EC}" destId="{B5F6E0E6-D93F-4D0A-BD72-836C763CA75E}" srcOrd="3" destOrd="0" parTransId="{CC09761D-9E03-4D3C-956A-4C0658FC8CC7}" sibTransId="{038FD840-BF4B-492C-B32C-7DD5B9396E6A}"/>
    <dgm:cxn modelId="{6DAF7001-AE40-4989-8912-1414D922B726}" type="presOf" srcId="{90E60088-BC3F-4F81-9AE5-085D05E5553A}" destId="{CD4236A0-E9F3-4339-926A-BC9CFF2994B3}" srcOrd="0" destOrd="0" presId="urn:microsoft.com/office/officeart/2008/layout/HorizontalMultiLevelHierarchy"/>
    <dgm:cxn modelId="{25F3D501-AB20-43F6-8CD9-AD93606C4BC1}" srcId="{DC17A2A4-E336-477F-81FF-F5B822858AEE}" destId="{C7D63CEE-C9F3-49FF-83E0-7A100E33D927}" srcOrd="0" destOrd="0" parTransId="{12D3243D-DF40-4982-B08F-61F57ADABF8C}" sibTransId="{681CBA4F-670B-4717-9A87-6E35B7574E43}"/>
    <dgm:cxn modelId="{01F6F505-7AE0-4B1A-8ABF-F41C0172E900}" srcId="{000FA6BF-D716-4452-8364-DC94D4C997EC}" destId="{60332F0C-350E-429B-9BF4-01AD5C3FA2C9}" srcOrd="1" destOrd="0" parTransId="{AF62BC5F-CC24-4F12-AF79-B5BADAC88615}" sibTransId="{059F8F23-3A41-42ED-84CC-E663C11356A8}"/>
    <dgm:cxn modelId="{BDCC4D07-A853-4A0D-8D69-23764C7220A8}" type="presOf" srcId="{1269B67F-751E-4D37-8981-486AAEC0DD3C}" destId="{888D8C8C-7A76-4F74-A66A-0BB45926B085}" srcOrd="0" destOrd="0" presId="urn:microsoft.com/office/officeart/2008/layout/HorizontalMultiLevelHierarchy"/>
    <dgm:cxn modelId="{2726EA1F-8DD6-44FB-BF65-54DB48777BDA}" type="presOf" srcId="{CC09761D-9E03-4D3C-956A-4C0658FC8CC7}" destId="{DF217BC5-4684-4CA6-8C11-7B22DB4D6D51}" srcOrd="0" destOrd="0" presId="urn:microsoft.com/office/officeart/2008/layout/HorizontalMultiLevelHierarchy"/>
    <dgm:cxn modelId="{A6809E31-C46A-4ABD-9348-777F2585ABAA}" srcId="{B5F6E0E6-D93F-4D0A-BD72-836C763CA75E}" destId="{1269B67F-751E-4D37-8981-486AAEC0DD3C}" srcOrd="0" destOrd="0" parTransId="{56EE5CCF-B27D-44BA-A953-19B6C15283F3}" sibTransId="{33497B98-35DF-40CF-A1B9-5B3E9A031D99}"/>
    <dgm:cxn modelId="{5AE1DC33-D16C-4119-B1AD-D9A499ECA44C}" srcId="{000FA6BF-D716-4452-8364-DC94D4C997EC}" destId="{A86654CB-BE0F-4E10-A5D8-65B5BE399506}" srcOrd="4" destOrd="0" parTransId="{EF85B128-04DB-4284-956A-00C65243B81D}" sibTransId="{FF2FFDF7-4144-49E9-90B7-FED0F49480FB}"/>
    <dgm:cxn modelId="{BA4AE636-B443-4BC5-A89F-67AFDFB9116D}" type="presOf" srcId="{93137650-1243-4E4C-838E-04A805EE7D96}" destId="{C79AC55B-5D1A-4460-9ABB-B88AFD8FC7A1}" srcOrd="0" destOrd="0" presId="urn:microsoft.com/office/officeart/2008/layout/HorizontalMultiLevelHierarchy"/>
    <dgm:cxn modelId="{BC6E603A-4D51-4C60-8CE9-EDE74435586F}" type="presOf" srcId="{CC09761D-9E03-4D3C-956A-4C0658FC8CC7}" destId="{616A2859-E716-4F4D-AFFB-DB045CA1F8B8}" srcOrd="1" destOrd="0" presId="urn:microsoft.com/office/officeart/2008/layout/HorizontalMultiLevelHierarchy"/>
    <dgm:cxn modelId="{B6DEDC42-081B-42DB-8A72-6CAD470BEAB2}" type="presOf" srcId="{000FA6BF-D716-4452-8364-DC94D4C997EC}" destId="{202C643D-7CC6-40D7-BF55-AD459DDBCBE5}" srcOrd="0" destOrd="0" presId="urn:microsoft.com/office/officeart/2008/layout/HorizontalMultiLevelHierarchy"/>
    <dgm:cxn modelId="{623BCA47-0C25-42BC-9262-B12D389A2C32}" type="presOf" srcId="{EF85B128-04DB-4284-956A-00C65243B81D}" destId="{571DDEED-C6EF-41EB-84F5-E840BA072D79}" srcOrd="0" destOrd="0" presId="urn:microsoft.com/office/officeart/2008/layout/HorizontalMultiLevelHierarchy"/>
    <dgm:cxn modelId="{F913E34B-9F64-4DE6-8570-872B61DDEB7E}" type="presOf" srcId="{081BD744-F1E7-42C5-9719-BB65361FA2AE}" destId="{83C71013-3A74-417D-9FB0-1F2E842FE016}" srcOrd="1" destOrd="0" presId="urn:microsoft.com/office/officeart/2008/layout/HorizontalMultiLevelHierarchy"/>
    <dgm:cxn modelId="{D9184A54-ED94-4AB2-8212-1D4A0B5E8C22}" type="presOf" srcId="{AF62BC5F-CC24-4F12-AF79-B5BADAC88615}" destId="{FE1FF088-7697-456E-B2FD-3C6470E30E26}" srcOrd="1" destOrd="0" presId="urn:microsoft.com/office/officeart/2008/layout/HorizontalMultiLevelHierarchy"/>
    <dgm:cxn modelId="{1C3F9875-C464-4E9D-A8C1-45F5EAED0CEF}" type="presOf" srcId="{90E60088-BC3F-4F81-9AE5-085D05E5553A}" destId="{606E6A35-D215-499F-B184-6C2EE379BBE3}" srcOrd="1" destOrd="0" presId="urn:microsoft.com/office/officeart/2008/layout/HorizontalMultiLevelHierarchy"/>
    <dgm:cxn modelId="{20909D7A-B844-4ACC-A24C-FAE850692A70}" srcId="{270C0247-367C-49E4-BB8E-AF1E8F9D78B7}" destId="{000FA6BF-D716-4452-8364-DC94D4C997EC}" srcOrd="0" destOrd="0" parTransId="{1083253B-D96D-45F8-8BAD-6B68F86DD47A}" sibTransId="{18BC4429-D372-4515-B89B-6C8BB8340255}"/>
    <dgm:cxn modelId="{4184CD82-BEB7-4E60-804E-BA4B4F6B7782}" type="presOf" srcId="{4D9722D0-D263-43A0-A9AA-BDEFA47CA4C7}" destId="{F25EBF33-5703-4BC6-A7C0-DA865916B9EC}" srcOrd="0" destOrd="0" presId="urn:microsoft.com/office/officeart/2008/layout/HorizontalMultiLevelHierarchy"/>
    <dgm:cxn modelId="{E99E1D83-2132-42A4-AABD-6D60F133434F}" type="presOf" srcId="{12D3243D-DF40-4982-B08F-61F57ADABF8C}" destId="{6333B964-9CE2-4D02-95DD-E1AFFE847383}" srcOrd="0" destOrd="0" presId="urn:microsoft.com/office/officeart/2008/layout/HorizontalMultiLevelHierarchy"/>
    <dgm:cxn modelId="{9992398A-5616-43B1-9BB5-35A4F603E206}" srcId="{000FA6BF-D716-4452-8364-DC94D4C997EC}" destId="{93137650-1243-4E4C-838E-04A805EE7D96}" srcOrd="0" destOrd="0" parTransId="{90E60088-BC3F-4F81-9AE5-085D05E5553A}" sibTransId="{BF950126-DF1F-48E2-BD98-E21E6B6D4919}"/>
    <dgm:cxn modelId="{364E9E8A-D623-408F-AB36-6EF36D459BCC}" srcId="{000FA6BF-D716-4452-8364-DC94D4C997EC}" destId="{4D9722D0-D263-43A0-A9AA-BDEFA47CA4C7}" srcOrd="2" destOrd="0" parTransId="{8F7A2D85-AE0F-437D-B528-A23BA195ADF7}" sibTransId="{1817147D-3DBA-49CA-B8B2-A2A692926ADB}"/>
    <dgm:cxn modelId="{3F0CC38C-6061-49C8-B39D-BA20DDDE2CBC}" type="presOf" srcId="{8F7A2D85-AE0F-437D-B528-A23BA195ADF7}" destId="{F1440024-8CD8-4E3D-BD5D-C2D290E1C311}" srcOrd="0" destOrd="0" presId="urn:microsoft.com/office/officeart/2008/layout/HorizontalMultiLevelHierarchy"/>
    <dgm:cxn modelId="{E0247A92-3183-4D35-B2DE-B8D72CF29D60}" type="presOf" srcId="{C7D63CEE-C9F3-49FF-83E0-7A100E33D927}" destId="{392C4A27-51D7-4738-A907-B371D8B5F9A2}" srcOrd="0" destOrd="0" presId="urn:microsoft.com/office/officeart/2008/layout/HorizontalMultiLevelHierarchy"/>
    <dgm:cxn modelId="{4E6AFB94-4915-483F-9954-AA33C4A2F909}" type="presOf" srcId="{56EE5CCF-B27D-44BA-A953-19B6C15283F3}" destId="{B0892410-F12B-4AF9-A53C-A8D7AC255E2E}" srcOrd="1" destOrd="0" presId="urn:microsoft.com/office/officeart/2008/layout/HorizontalMultiLevelHierarchy"/>
    <dgm:cxn modelId="{3A90A397-82AC-4CB3-AAED-BD9515E4EB28}" type="presOf" srcId="{270C0247-367C-49E4-BB8E-AF1E8F9D78B7}" destId="{975198E5-C4D7-4895-AE7C-A36EF4FD4BD1}" srcOrd="0" destOrd="0" presId="urn:microsoft.com/office/officeart/2008/layout/HorizontalMultiLevelHierarchy"/>
    <dgm:cxn modelId="{310A329B-BBA1-4B35-9270-593C98274370}" type="presOf" srcId="{A86654CB-BE0F-4E10-A5D8-65B5BE399506}" destId="{3A5900E8-62BB-4F03-A5AE-31B6B289D457}" srcOrd="0" destOrd="0" presId="urn:microsoft.com/office/officeart/2008/layout/HorizontalMultiLevelHierarchy"/>
    <dgm:cxn modelId="{066F109F-6734-4C95-ABB8-1F8CD9C4BB59}" type="presOf" srcId="{8F7A2D85-AE0F-437D-B528-A23BA195ADF7}" destId="{BC5D5E8E-96A0-47F3-B75F-23422DB9AC8E}" srcOrd="1" destOrd="0" presId="urn:microsoft.com/office/officeart/2008/layout/HorizontalMultiLevelHierarchy"/>
    <dgm:cxn modelId="{A97DBAAD-1AB4-486C-A768-E3A6167C140D}" type="presOf" srcId="{60332F0C-350E-429B-9BF4-01AD5C3FA2C9}" destId="{DBC8F501-AED6-4918-8095-9038B98FAF9F}" srcOrd="0" destOrd="0" presId="urn:microsoft.com/office/officeart/2008/layout/HorizontalMultiLevelHierarchy"/>
    <dgm:cxn modelId="{D131DEB8-C47B-43F6-B812-09556E74C8BB}" type="presOf" srcId="{12D3243D-DF40-4982-B08F-61F57ADABF8C}" destId="{9BFDE4FB-CDDE-473B-A28F-CD674BBC0C15}" srcOrd="1" destOrd="0" presId="urn:microsoft.com/office/officeart/2008/layout/HorizontalMultiLevelHierarchy"/>
    <dgm:cxn modelId="{9B0324BE-A73B-4184-B3F5-84F9A0510FA9}" type="presOf" srcId="{AF62BC5F-CC24-4F12-AF79-B5BADAC88615}" destId="{1A058E72-E8D5-40F5-8C30-D572BDFBE559}" srcOrd="0" destOrd="0" presId="urn:microsoft.com/office/officeart/2008/layout/HorizontalMultiLevelHierarchy"/>
    <dgm:cxn modelId="{352325CD-6987-4D0F-BD43-2E2B0C892F25}" type="presOf" srcId="{EF85B128-04DB-4284-956A-00C65243B81D}" destId="{629825F1-E12F-42DB-871D-467035F537BF}" srcOrd="1" destOrd="0" presId="urn:microsoft.com/office/officeart/2008/layout/HorizontalMultiLevelHierarchy"/>
    <dgm:cxn modelId="{574F54CF-3CBA-4F36-802B-330150D74507}" type="presOf" srcId="{DC17A2A4-E336-477F-81FF-F5B822858AEE}" destId="{A1E0FC7A-EEF0-4F70-9615-691117563EC5}" srcOrd="0" destOrd="0" presId="urn:microsoft.com/office/officeart/2008/layout/HorizontalMultiLevelHierarchy"/>
    <dgm:cxn modelId="{7E0BBDD2-5F97-4F52-8A12-FCE5B901F8F0}" type="presOf" srcId="{56EE5CCF-B27D-44BA-A953-19B6C15283F3}" destId="{27CC958A-C299-4447-99A9-7EB6DA275513}" srcOrd="0" destOrd="0" presId="urn:microsoft.com/office/officeart/2008/layout/HorizontalMultiLevelHierarchy"/>
    <dgm:cxn modelId="{D363C2D5-81BE-41D3-8A8B-9136B2F4A046}" srcId="{B5F6E0E6-D93F-4D0A-BD72-836C763CA75E}" destId="{DC17A2A4-E336-477F-81FF-F5B822858AEE}" srcOrd="1" destOrd="0" parTransId="{081BD744-F1E7-42C5-9719-BB65361FA2AE}" sibTransId="{8FD8F749-24B5-44E4-B44B-C15BF3C47EB5}"/>
    <dgm:cxn modelId="{7C0487DE-628C-4E2E-95E1-11598C614FF9}" type="presOf" srcId="{B5F6E0E6-D93F-4D0A-BD72-836C763CA75E}" destId="{E9BD9887-8A0C-4F6E-87EA-2ACD4A239945}" srcOrd="0" destOrd="0" presId="urn:microsoft.com/office/officeart/2008/layout/HorizontalMultiLevelHierarchy"/>
    <dgm:cxn modelId="{240E93FE-8E96-4F8A-897D-AFD7C7141BBD}" type="presOf" srcId="{081BD744-F1E7-42C5-9719-BB65361FA2AE}" destId="{2BF7E639-8939-4CA9-A072-41B5EFDBC201}" srcOrd="0" destOrd="0" presId="urn:microsoft.com/office/officeart/2008/layout/HorizontalMultiLevelHierarchy"/>
    <dgm:cxn modelId="{054DAE69-3E55-4A62-9BA0-CFB7136A0F1A}" type="presParOf" srcId="{975198E5-C4D7-4895-AE7C-A36EF4FD4BD1}" destId="{8CE32EA6-5245-4694-A1C9-D6385FF6B66E}" srcOrd="0" destOrd="0" presId="urn:microsoft.com/office/officeart/2008/layout/HorizontalMultiLevelHierarchy"/>
    <dgm:cxn modelId="{6B2532F3-7B04-4A39-A8C3-E616C4E33646}" type="presParOf" srcId="{8CE32EA6-5245-4694-A1C9-D6385FF6B66E}" destId="{202C643D-7CC6-40D7-BF55-AD459DDBCBE5}" srcOrd="0" destOrd="0" presId="urn:microsoft.com/office/officeart/2008/layout/HorizontalMultiLevelHierarchy"/>
    <dgm:cxn modelId="{82B3B588-36D6-4BEC-A861-877BB6B812E2}" type="presParOf" srcId="{8CE32EA6-5245-4694-A1C9-D6385FF6B66E}" destId="{69657AB6-9F38-45A0-BE88-985F944AE25F}" srcOrd="1" destOrd="0" presId="urn:microsoft.com/office/officeart/2008/layout/HorizontalMultiLevelHierarchy"/>
    <dgm:cxn modelId="{84CAA2BF-5FE8-4D00-A182-162C5C4CAD78}" type="presParOf" srcId="{69657AB6-9F38-45A0-BE88-985F944AE25F}" destId="{CD4236A0-E9F3-4339-926A-BC9CFF2994B3}" srcOrd="0" destOrd="0" presId="urn:microsoft.com/office/officeart/2008/layout/HorizontalMultiLevelHierarchy"/>
    <dgm:cxn modelId="{E60BE607-460A-4BE9-AF44-8EBB97A5E031}" type="presParOf" srcId="{CD4236A0-E9F3-4339-926A-BC9CFF2994B3}" destId="{606E6A35-D215-499F-B184-6C2EE379BBE3}" srcOrd="0" destOrd="0" presId="urn:microsoft.com/office/officeart/2008/layout/HorizontalMultiLevelHierarchy"/>
    <dgm:cxn modelId="{2CF9DC20-2CDD-400E-9F7B-2DCBE8E5FD77}" type="presParOf" srcId="{69657AB6-9F38-45A0-BE88-985F944AE25F}" destId="{A2512272-A3F5-42EC-B75B-CBC4AB450D78}" srcOrd="1" destOrd="0" presId="urn:microsoft.com/office/officeart/2008/layout/HorizontalMultiLevelHierarchy"/>
    <dgm:cxn modelId="{1C0D8B57-E701-4C3A-8913-FE97B9510029}" type="presParOf" srcId="{A2512272-A3F5-42EC-B75B-CBC4AB450D78}" destId="{C79AC55B-5D1A-4460-9ABB-B88AFD8FC7A1}" srcOrd="0" destOrd="0" presId="urn:microsoft.com/office/officeart/2008/layout/HorizontalMultiLevelHierarchy"/>
    <dgm:cxn modelId="{9DF86AE2-5C73-4B2C-AB8E-E4ACDFFFD5CD}" type="presParOf" srcId="{A2512272-A3F5-42EC-B75B-CBC4AB450D78}" destId="{B997BE61-2A5E-459B-8747-509CEC6CCFE8}" srcOrd="1" destOrd="0" presId="urn:microsoft.com/office/officeart/2008/layout/HorizontalMultiLevelHierarchy"/>
    <dgm:cxn modelId="{AA8FF445-9E1C-4C1C-ABCB-43CBE08D255C}" type="presParOf" srcId="{69657AB6-9F38-45A0-BE88-985F944AE25F}" destId="{1A058E72-E8D5-40F5-8C30-D572BDFBE559}" srcOrd="2" destOrd="0" presId="urn:microsoft.com/office/officeart/2008/layout/HorizontalMultiLevelHierarchy"/>
    <dgm:cxn modelId="{8A88D932-AC83-4162-8ACC-A8C7690FECBD}" type="presParOf" srcId="{1A058E72-E8D5-40F5-8C30-D572BDFBE559}" destId="{FE1FF088-7697-456E-B2FD-3C6470E30E26}" srcOrd="0" destOrd="0" presId="urn:microsoft.com/office/officeart/2008/layout/HorizontalMultiLevelHierarchy"/>
    <dgm:cxn modelId="{D27D6458-7D23-4E3F-AA12-49953CD4BABF}" type="presParOf" srcId="{69657AB6-9F38-45A0-BE88-985F944AE25F}" destId="{B44DC0EB-45C0-4C41-83A1-0722F4BED44B}" srcOrd="3" destOrd="0" presId="urn:microsoft.com/office/officeart/2008/layout/HorizontalMultiLevelHierarchy"/>
    <dgm:cxn modelId="{B9A3E104-F949-4197-B08D-2CCFCAFE2117}" type="presParOf" srcId="{B44DC0EB-45C0-4C41-83A1-0722F4BED44B}" destId="{DBC8F501-AED6-4918-8095-9038B98FAF9F}" srcOrd="0" destOrd="0" presId="urn:microsoft.com/office/officeart/2008/layout/HorizontalMultiLevelHierarchy"/>
    <dgm:cxn modelId="{A12EF38C-D9AB-4B3D-B258-127C332C3426}" type="presParOf" srcId="{B44DC0EB-45C0-4C41-83A1-0722F4BED44B}" destId="{BE3EDEB4-53D5-480B-A7E1-7CCDF68C7930}" srcOrd="1" destOrd="0" presId="urn:microsoft.com/office/officeart/2008/layout/HorizontalMultiLevelHierarchy"/>
    <dgm:cxn modelId="{56FEC941-18E0-455B-A7BE-A0FCAE8BA1B2}" type="presParOf" srcId="{69657AB6-9F38-45A0-BE88-985F944AE25F}" destId="{F1440024-8CD8-4E3D-BD5D-C2D290E1C311}" srcOrd="4" destOrd="0" presId="urn:microsoft.com/office/officeart/2008/layout/HorizontalMultiLevelHierarchy"/>
    <dgm:cxn modelId="{D15860A5-83FE-4862-A543-5D7EC082FE32}" type="presParOf" srcId="{F1440024-8CD8-4E3D-BD5D-C2D290E1C311}" destId="{BC5D5E8E-96A0-47F3-B75F-23422DB9AC8E}" srcOrd="0" destOrd="0" presId="urn:microsoft.com/office/officeart/2008/layout/HorizontalMultiLevelHierarchy"/>
    <dgm:cxn modelId="{BCBAB3F0-B3A5-4913-8A12-8A98EAF0B2B8}" type="presParOf" srcId="{69657AB6-9F38-45A0-BE88-985F944AE25F}" destId="{4DC66E30-BE3D-4ADC-B4D9-0D88CB5A5D58}" srcOrd="5" destOrd="0" presId="urn:microsoft.com/office/officeart/2008/layout/HorizontalMultiLevelHierarchy"/>
    <dgm:cxn modelId="{548E393D-5BE3-4477-9DDF-79E5F9FC8183}" type="presParOf" srcId="{4DC66E30-BE3D-4ADC-B4D9-0D88CB5A5D58}" destId="{F25EBF33-5703-4BC6-A7C0-DA865916B9EC}" srcOrd="0" destOrd="0" presId="urn:microsoft.com/office/officeart/2008/layout/HorizontalMultiLevelHierarchy"/>
    <dgm:cxn modelId="{DFE0AA74-FCF6-439F-8D90-D8820C127A59}" type="presParOf" srcId="{4DC66E30-BE3D-4ADC-B4D9-0D88CB5A5D58}" destId="{B9CA771F-DAEF-4F94-A7A5-B3C4B2FB3348}" srcOrd="1" destOrd="0" presId="urn:microsoft.com/office/officeart/2008/layout/HorizontalMultiLevelHierarchy"/>
    <dgm:cxn modelId="{5D3691AD-74B3-4C05-A833-3083C8CF9490}" type="presParOf" srcId="{69657AB6-9F38-45A0-BE88-985F944AE25F}" destId="{DF217BC5-4684-4CA6-8C11-7B22DB4D6D51}" srcOrd="6" destOrd="0" presId="urn:microsoft.com/office/officeart/2008/layout/HorizontalMultiLevelHierarchy"/>
    <dgm:cxn modelId="{D2A8B323-D668-44AB-8FC4-F1B49EE2568D}" type="presParOf" srcId="{DF217BC5-4684-4CA6-8C11-7B22DB4D6D51}" destId="{616A2859-E716-4F4D-AFFB-DB045CA1F8B8}" srcOrd="0" destOrd="0" presId="urn:microsoft.com/office/officeart/2008/layout/HorizontalMultiLevelHierarchy"/>
    <dgm:cxn modelId="{77F322DA-94B8-4A23-BED6-44FDB8FBE117}" type="presParOf" srcId="{69657AB6-9F38-45A0-BE88-985F944AE25F}" destId="{98E74B48-C7E7-4E2F-B0EB-9CB2081C09E4}" srcOrd="7" destOrd="0" presId="urn:microsoft.com/office/officeart/2008/layout/HorizontalMultiLevelHierarchy"/>
    <dgm:cxn modelId="{1DFB7085-F624-4471-97DD-4A52E4B233A7}" type="presParOf" srcId="{98E74B48-C7E7-4E2F-B0EB-9CB2081C09E4}" destId="{E9BD9887-8A0C-4F6E-87EA-2ACD4A239945}" srcOrd="0" destOrd="0" presId="urn:microsoft.com/office/officeart/2008/layout/HorizontalMultiLevelHierarchy"/>
    <dgm:cxn modelId="{8788100D-5C3A-4896-A4B7-834688E22CDF}" type="presParOf" srcId="{98E74B48-C7E7-4E2F-B0EB-9CB2081C09E4}" destId="{FBC27A18-8D94-4EC8-A072-FDDEE1AF4257}" srcOrd="1" destOrd="0" presId="urn:microsoft.com/office/officeart/2008/layout/HorizontalMultiLevelHierarchy"/>
    <dgm:cxn modelId="{63963264-0135-497B-9AA4-7FD4DB98C251}" type="presParOf" srcId="{FBC27A18-8D94-4EC8-A072-FDDEE1AF4257}" destId="{27CC958A-C299-4447-99A9-7EB6DA275513}" srcOrd="0" destOrd="0" presId="urn:microsoft.com/office/officeart/2008/layout/HorizontalMultiLevelHierarchy"/>
    <dgm:cxn modelId="{5A412821-EE2C-42B0-B432-8FC45C15DB76}" type="presParOf" srcId="{27CC958A-C299-4447-99A9-7EB6DA275513}" destId="{B0892410-F12B-4AF9-A53C-A8D7AC255E2E}" srcOrd="0" destOrd="0" presId="urn:microsoft.com/office/officeart/2008/layout/HorizontalMultiLevelHierarchy"/>
    <dgm:cxn modelId="{D6F586A6-97E9-4C9C-9BDD-7A4B0C164807}" type="presParOf" srcId="{FBC27A18-8D94-4EC8-A072-FDDEE1AF4257}" destId="{44464255-4232-447B-AE84-1F7085BE6747}" srcOrd="1" destOrd="0" presId="urn:microsoft.com/office/officeart/2008/layout/HorizontalMultiLevelHierarchy"/>
    <dgm:cxn modelId="{9766F457-C35D-45CD-8E4C-0140DD66736B}" type="presParOf" srcId="{44464255-4232-447B-AE84-1F7085BE6747}" destId="{888D8C8C-7A76-4F74-A66A-0BB45926B085}" srcOrd="0" destOrd="0" presId="urn:microsoft.com/office/officeart/2008/layout/HorizontalMultiLevelHierarchy"/>
    <dgm:cxn modelId="{82A40B1A-4BB2-485C-9510-757258EC5163}" type="presParOf" srcId="{44464255-4232-447B-AE84-1F7085BE6747}" destId="{EF3361C1-6DCD-4683-969F-D79F19E12E6A}" srcOrd="1" destOrd="0" presId="urn:microsoft.com/office/officeart/2008/layout/HorizontalMultiLevelHierarchy"/>
    <dgm:cxn modelId="{20323CAE-3271-4DF3-B4E2-FFDACF8A818C}" type="presParOf" srcId="{FBC27A18-8D94-4EC8-A072-FDDEE1AF4257}" destId="{2BF7E639-8939-4CA9-A072-41B5EFDBC201}" srcOrd="2" destOrd="0" presId="urn:microsoft.com/office/officeart/2008/layout/HorizontalMultiLevelHierarchy"/>
    <dgm:cxn modelId="{B6BC80AC-6F11-40B2-B5EA-DD1DF9A43EC4}" type="presParOf" srcId="{2BF7E639-8939-4CA9-A072-41B5EFDBC201}" destId="{83C71013-3A74-417D-9FB0-1F2E842FE016}" srcOrd="0" destOrd="0" presId="urn:microsoft.com/office/officeart/2008/layout/HorizontalMultiLevelHierarchy"/>
    <dgm:cxn modelId="{1AF7B245-F21E-4D70-A603-EEAADEF78C93}" type="presParOf" srcId="{FBC27A18-8D94-4EC8-A072-FDDEE1AF4257}" destId="{02A378D5-D891-4BBE-922D-576734B6214D}" srcOrd="3" destOrd="0" presId="urn:microsoft.com/office/officeart/2008/layout/HorizontalMultiLevelHierarchy"/>
    <dgm:cxn modelId="{7CB18BD5-843A-4EB7-B0EC-272CD56AA93C}" type="presParOf" srcId="{02A378D5-D891-4BBE-922D-576734B6214D}" destId="{A1E0FC7A-EEF0-4F70-9615-691117563EC5}" srcOrd="0" destOrd="0" presId="urn:microsoft.com/office/officeart/2008/layout/HorizontalMultiLevelHierarchy"/>
    <dgm:cxn modelId="{38196AF3-C503-48B9-9B73-292D2CD0D520}" type="presParOf" srcId="{02A378D5-D891-4BBE-922D-576734B6214D}" destId="{1A615650-38DF-483B-9F8F-1AAAF4913ABE}" srcOrd="1" destOrd="0" presId="urn:microsoft.com/office/officeart/2008/layout/HorizontalMultiLevelHierarchy"/>
    <dgm:cxn modelId="{F543623F-7736-4E21-8ABC-BA15DA5EDC9C}" type="presParOf" srcId="{1A615650-38DF-483B-9F8F-1AAAF4913ABE}" destId="{6333B964-9CE2-4D02-95DD-E1AFFE847383}" srcOrd="0" destOrd="0" presId="urn:microsoft.com/office/officeart/2008/layout/HorizontalMultiLevelHierarchy"/>
    <dgm:cxn modelId="{4C80C78A-9F51-4F47-8974-36BABE2FAAA2}" type="presParOf" srcId="{6333B964-9CE2-4D02-95DD-E1AFFE847383}" destId="{9BFDE4FB-CDDE-473B-A28F-CD674BBC0C15}" srcOrd="0" destOrd="0" presId="urn:microsoft.com/office/officeart/2008/layout/HorizontalMultiLevelHierarchy"/>
    <dgm:cxn modelId="{FF5BC256-FB68-4245-BB1B-04F9D98BA5A9}" type="presParOf" srcId="{1A615650-38DF-483B-9F8F-1AAAF4913ABE}" destId="{8B5E1782-5F5B-479F-BE79-082905B239F6}" srcOrd="1" destOrd="0" presId="urn:microsoft.com/office/officeart/2008/layout/HorizontalMultiLevelHierarchy"/>
    <dgm:cxn modelId="{02EA9897-8D58-4D7A-95DC-690DCB9E0AAA}" type="presParOf" srcId="{8B5E1782-5F5B-479F-BE79-082905B239F6}" destId="{392C4A27-51D7-4738-A907-B371D8B5F9A2}" srcOrd="0" destOrd="0" presId="urn:microsoft.com/office/officeart/2008/layout/HorizontalMultiLevelHierarchy"/>
    <dgm:cxn modelId="{57C5489A-CA42-445E-B47E-712EA9777230}" type="presParOf" srcId="{8B5E1782-5F5B-479F-BE79-082905B239F6}" destId="{30A40F17-4320-4330-81D3-EFF251B88FA0}" srcOrd="1" destOrd="0" presId="urn:microsoft.com/office/officeart/2008/layout/HorizontalMultiLevelHierarchy"/>
    <dgm:cxn modelId="{83CB910A-4E45-431D-9501-8B21F0A8492F}" type="presParOf" srcId="{69657AB6-9F38-45A0-BE88-985F944AE25F}" destId="{571DDEED-C6EF-41EB-84F5-E840BA072D79}" srcOrd="8" destOrd="0" presId="urn:microsoft.com/office/officeart/2008/layout/HorizontalMultiLevelHierarchy"/>
    <dgm:cxn modelId="{E4564A71-3E1A-4280-9924-465EA2B88DD0}" type="presParOf" srcId="{571DDEED-C6EF-41EB-84F5-E840BA072D79}" destId="{629825F1-E12F-42DB-871D-467035F537BF}" srcOrd="0" destOrd="0" presId="urn:microsoft.com/office/officeart/2008/layout/HorizontalMultiLevelHierarchy"/>
    <dgm:cxn modelId="{F47190A4-9E4F-4BEC-BC8C-BE43E476327A}" type="presParOf" srcId="{69657AB6-9F38-45A0-BE88-985F944AE25F}" destId="{DAD8804E-4C9F-4692-872B-6843E6993CFA}" srcOrd="9" destOrd="0" presId="urn:microsoft.com/office/officeart/2008/layout/HorizontalMultiLevelHierarchy"/>
    <dgm:cxn modelId="{982421D6-75E6-4C93-9D54-7AC5BE4C7D4C}" type="presParOf" srcId="{DAD8804E-4C9F-4692-872B-6843E6993CFA}" destId="{3A5900E8-62BB-4F03-A5AE-31B6B289D457}" srcOrd="0" destOrd="0" presId="urn:microsoft.com/office/officeart/2008/layout/HorizontalMultiLevelHierarchy"/>
    <dgm:cxn modelId="{C6CEB30D-A019-42EB-A5A7-5547C592F805}" type="presParOf" srcId="{DAD8804E-4C9F-4692-872B-6843E6993CFA}" destId="{1589F216-B76A-4400-BE99-6020F86CB49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A36168-AE1C-4FEF-9BB6-2F70E2780C65}" type="doc">
      <dgm:prSet loTypeId="urn:microsoft.com/office/officeart/2008/layout/AlternatingHexagons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1E92E53F-42A8-425F-A09F-621F5E708A5B}">
      <dgm:prSet phldrT="[Text]" custT="1"/>
      <dgm:spPr/>
      <dgm:t>
        <a:bodyPr/>
        <a:lstStyle/>
        <a:p>
          <a:r>
            <a:rPr lang="en-US" sz="2400" b="1" dirty="0"/>
            <a:t>Python</a:t>
          </a:r>
          <a:endParaRPr lang="LID4096" sz="2400" b="1" dirty="0"/>
        </a:p>
      </dgm:t>
    </dgm:pt>
    <dgm:pt modelId="{4051FF03-DDF7-42D8-89CB-61562459D99A}" type="parTrans" cxnId="{9800EBA5-4EE9-4DEE-9164-35830A8DCE3B}">
      <dgm:prSet/>
      <dgm:spPr/>
      <dgm:t>
        <a:bodyPr/>
        <a:lstStyle/>
        <a:p>
          <a:endParaRPr lang="LID4096"/>
        </a:p>
      </dgm:t>
    </dgm:pt>
    <dgm:pt modelId="{551426E4-E4D0-444F-93BC-17718ECC7DA3}" type="sibTrans" cxnId="{9800EBA5-4EE9-4DEE-9164-35830A8DCE3B}">
      <dgm:prSet custT="1"/>
      <dgm:spPr/>
      <dgm:t>
        <a:bodyPr/>
        <a:lstStyle/>
        <a:p>
          <a:r>
            <a:rPr lang="en-US" sz="2400" b="1" dirty="0"/>
            <a:t>C++</a:t>
          </a:r>
          <a:endParaRPr lang="LID4096" sz="2400" b="1" dirty="0"/>
        </a:p>
      </dgm:t>
    </dgm:pt>
    <dgm:pt modelId="{1F6E7EBB-B406-4A50-94D1-8FCF3729C74F}">
      <dgm:prSet phldrT="[Text]" custT="1"/>
      <dgm:spPr/>
      <dgm:t>
        <a:bodyPr/>
        <a:lstStyle/>
        <a:p>
          <a:r>
            <a:rPr lang="en-US" sz="2400" b="1" dirty="0"/>
            <a:t>Java</a:t>
          </a:r>
          <a:endParaRPr lang="LID4096" sz="2400" b="1" dirty="0"/>
        </a:p>
      </dgm:t>
    </dgm:pt>
    <dgm:pt modelId="{7E07EBFF-CCB3-4897-8439-6C8F33C7AFFD}" type="parTrans" cxnId="{E10A21E9-CA4F-4235-8DD5-DEDE177F241B}">
      <dgm:prSet/>
      <dgm:spPr/>
      <dgm:t>
        <a:bodyPr/>
        <a:lstStyle/>
        <a:p>
          <a:endParaRPr lang="LID4096"/>
        </a:p>
      </dgm:t>
    </dgm:pt>
    <dgm:pt modelId="{A388ACCB-7A22-41E8-9444-62B0FC4DDF15}" type="sibTrans" cxnId="{E10A21E9-CA4F-4235-8DD5-DEDE177F241B}">
      <dgm:prSet custT="1"/>
      <dgm:spPr/>
      <dgm:t>
        <a:bodyPr/>
        <a:lstStyle/>
        <a:p>
          <a:r>
            <a:rPr lang="en-US" sz="2400" b="1" dirty="0" err="1"/>
            <a:t>Rubby</a:t>
          </a:r>
          <a:endParaRPr lang="LID4096" sz="2400" b="1" dirty="0"/>
        </a:p>
      </dgm:t>
    </dgm:pt>
    <dgm:pt modelId="{C87FF4F6-2CE6-462D-9A1C-22E3D8883D4C}">
      <dgm:prSet phldrT="[Text]" custT="1"/>
      <dgm:spPr/>
      <dgm:t>
        <a:bodyPr/>
        <a:lstStyle/>
        <a:p>
          <a:r>
            <a:rPr lang="en-US" sz="2400" b="1" dirty="0"/>
            <a:t>C#</a:t>
          </a:r>
          <a:endParaRPr lang="LID4096" sz="2400" b="1" dirty="0"/>
        </a:p>
      </dgm:t>
    </dgm:pt>
    <dgm:pt modelId="{9681A06C-FBB1-4759-9DEF-E5747B06B5E3}" type="parTrans" cxnId="{AC115F10-A0C4-478E-87E7-C1B7E7626237}">
      <dgm:prSet/>
      <dgm:spPr/>
      <dgm:t>
        <a:bodyPr/>
        <a:lstStyle/>
        <a:p>
          <a:endParaRPr lang="LID4096"/>
        </a:p>
      </dgm:t>
    </dgm:pt>
    <dgm:pt modelId="{ADE77C3A-53EC-4983-B0BA-B04E3A550CFB}" type="sibTrans" cxnId="{AC115F10-A0C4-478E-87E7-C1B7E7626237}">
      <dgm:prSet custT="1"/>
      <dgm:spPr/>
      <dgm:t>
        <a:bodyPr/>
        <a:lstStyle/>
        <a:p>
          <a:r>
            <a:rPr lang="en-US" sz="2400" b="1" dirty="0"/>
            <a:t>PHP</a:t>
          </a:r>
          <a:endParaRPr lang="LID4096" sz="2400" b="1" dirty="0"/>
        </a:p>
      </dgm:t>
    </dgm:pt>
    <dgm:pt modelId="{4DF34926-439B-4371-A52A-92DC55715AC1}" type="pres">
      <dgm:prSet presAssocID="{5AA36168-AE1C-4FEF-9BB6-2F70E2780C65}" presName="Name0" presStyleCnt="0">
        <dgm:presLayoutVars>
          <dgm:chMax/>
          <dgm:chPref/>
          <dgm:dir/>
          <dgm:animLvl val="lvl"/>
        </dgm:presLayoutVars>
      </dgm:prSet>
      <dgm:spPr/>
    </dgm:pt>
    <dgm:pt modelId="{F5F979E8-9FF5-480F-A3CC-730164000E06}" type="pres">
      <dgm:prSet presAssocID="{1E92E53F-42A8-425F-A09F-621F5E708A5B}" presName="composite" presStyleCnt="0"/>
      <dgm:spPr/>
    </dgm:pt>
    <dgm:pt modelId="{B48D5C83-907E-481E-A2B0-CBD6362A118C}" type="pres">
      <dgm:prSet presAssocID="{1E92E53F-42A8-425F-A09F-621F5E708A5B}" presName="Parent1" presStyleLbl="node1" presStyleIdx="0" presStyleCnt="6" custScaleX="106072">
        <dgm:presLayoutVars>
          <dgm:chMax val="1"/>
          <dgm:chPref val="1"/>
          <dgm:bulletEnabled val="1"/>
        </dgm:presLayoutVars>
      </dgm:prSet>
      <dgm:spPr/>
    </dgm:pt>
    <dgm:pt modelId="{26A41F01-08D4-4E58-B6B1-0EA34E45023D}" type="pres">
      <dgm:prSet presAssocID="{1E92E53F-42A8-425F-A09F-621F5E708A5B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0BE19E5-C46F-4AD0-B8F0-AADCB09DD261}" type="pres">
      <dgm:prSet presAssocID="{1E92E53F-42A8-425F-A09F-621F5E708A5B}" presName="BalanceSpacing" presStyleCnt="0"/>
      <dgm:spPr/>
    </dgm:pt>
    <dgm:pt modelId="{47A0E75E-6CE5-4149-8BDE-E3D0F9943514}" type="pres">
      <dgm:prSet presAssocID="{1E92E53F-42A8-425F-A09F-621F5E708A5B}" presName="BalanceSpacing1" presStyleCnt="0"/>
      <dgm:spPr/>
    </dgm:pt>
    <dgm:pt modelId="{EB4B9C98-712D-435C-8103-676B75D056DE}" type="pres">
      <dgm:prSet presAssocID="{551426E4-E4D0-444F-93BC-17718ECC7DA3}" presName="Accent1Text" presStyleLbl="node1" presStyleIdx="1" presStyleCnt="6"/>
      <dgm:spPr/>
    </dgm:pt>
    <dgm:pt modelId="{A9E925B6-2180-43B9-B4FD-2D0B7A04CAFE}" type="pres">
      <dgm:prSet presAssocID="{551426E4-E4D0-444F-93BC-17718ECC7DA3}" presName="spaceBetweenRectangles" presStyleCnt="0"/>
      <dgm:spPr/>
    </dgm:pt>
    <dgm:pt modelId="{0648D180-86AE-406C-AB3B-32014DA69255}" type="pres">
      <dgm:prSet presAssocID="{1F6E7EBB-B406-4A50-94D1-8FCF3729C74F}" presName="composite" presStyleCnt="0"/>
      <dgm:spPr/>
    </dgm:pt>
    <dgm:pt modelId="{BDBF36B5-0A7D-4238-A61E-3E3952A7DFDE}" type="pres">
      <dgm:prSet presAssocID="{1F6E7EBB-B406-4A50-94D1-8FCF3729C74F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431B42E5-680F-486E-8B29-E555684314BF}" type="pres">
      <dgm:prSet presAssocID="{1F6E7EBB-B406-4A50-94D1-8FCF3729C74F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DA509B0-27BC-4D50-84F0-7B50E9C8AA61}" type="pres">
      <dgm:prSet presAssocID="{1F6E7EBB-B406-4A50-94D1-8FCF3729C74F}" presName="BalanceSpacing" presStyleCnt="0"/>
      <dgm:spPr/>
    </dgm:pt>
    <dgm:pt modelId="{5E8B297E-29F2-494F-92C2-489B7CDF56E7}" type="pres">
      <dgm:prSet presAssocID="{1F6E7EBB-B406-4A50-94D1-8FCF3729C74F}" presName="BalanceSpacing1" presStyleCnt="0"/>
      <dgm:spPr/>
    </dgm:pt>
    <dgm:pt modelId="{709CC3B0-9FA0-4B92-B4EC-5B27DBD4BC3A}" type="pres">
      <dgm:prSet presAssocID="{A388ACCB-7A22-41E8-9444-62B0FC4DDF15}" presName="Accent1Text" presStyleLbl="node1" presStyleIdx="3" presStyleCnt="6"/>
      <dgm:spPr/>
    </dgm:pt>
    <dgm:pt modelId="{29562FC6-5F06-46A0-B404-17CCD5CC8D2E}" type="pres">
      <dgm:prSet presAssocID="{A388ACCB-7A22-41E8-9444-62B0FC4DDF15}" presName="spaceBetweenRectangles" presStyleCnt="0"/>
      <dgm:spPr/>
    </dgm:pt>
    <dgm:pt modelId="{E43329A1-9F1E-4122-84B3-9853506F3EBB}" type="pres">
      <dgm:prSet presAssocID="{C87FF4F6-2CE6-462D-9A1C-22E3D8883D4C}" presName="composite" presStyleCnt="0"/>
      <dgm:spPr/>
    </dgm:pt>
    <dgm:pt modelId="{E67D2E9A-4C4B-4DC2-8112-FBC172138A16}" type="pres">
      <dgm:prSet presAssocID="{C87FF4F6-2CE6-462D-9A1C-22E3D8883D4C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1940CBC8-1BC2-443F-876D-C4CCC93F22AB}" type="pres">
      <dgm:prSet presAssocID="{C87FF4F6-2CE6-462D-9A1C-22E3D8883D4C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B757475-9931-4CED-AA32-46EDD72CF372}" type="pres">
      <dgm:prSet presAssocID="{C87FF4F6-2CE6-462D-9A1C-22E3D8883D4C}" presName="BalanceSpacing" presStyleCnt="0"/>
      <dgm:spPr/>
    </dgm:pt>
    <dgm:pt modelId="{EEEE5379-0006-4EB4-920B-5FECA97A18D0}" type="pres">
      <dgm:prSet presAssocID="{C87FF4F6-2CE6-462D-9A1C-22E3D8883D4C}" presName="BalanceSpacing1" presStyleCnt="0"/>
      <dgm:spPr/>
    </dgm:pt>
    <dgm:pt modelId="{F1C22BB5-E1F0-421D-8011-5462D67F628A}" type="pres">
      <dgm:prSet presAssocID="{ADE77C3A-53EC-4983-B0BA-B04E3A550CFB}" presName="Accent1Text" presStyleLbl="node1" presStyleIdx="5" presStyleCnt="6"/>
      <dgm:spPr/>
    </dgm:pt>
  </dgm:ptLst>
  <dgm:cxnLst>
    <dgm:cxn modelId="{AC115F10-A0C4-478E-87E7-C1B7E7626237}" srcId="{5AA36168-AE1C-4FEF-9BB6-2F70E2780C65}" destId="{C87FF4F6-2CE6-462D-9A1C-22E3D8883D4C}" srcOrd="2" destOrd="0" parTransId="{9681A06C-FBB1-4759-9DEF-E5747B06B5E3}" sibTransId="{ADE77C3A-53EC-4983-B0BA-B04E3A550CFB}"/>
    <dgm:cxn modelId="{6CA34212-7FDA-408D-ACFB-DC201852DDDC}" type="presOf" srcId="{551426E4-E4D0-444F-93BC-17718ECC7DA3}" destId="{EB4B9C98-712D-435C-8103-676B75D056DE}" srcOrd="0" destOrd="0" presId="urn:microsoft.com/office/officeart/2008/layout/AlternatingHexagons"/>
    <dgm:cxn modelId="{E3A10E27-9A00-4C80-9237-9E5F99F2C336}" type="presOf" srcId="{1E92E53F-42A8-425F-A09F-621F5E708A5B}" destId="{B48D5C83-907E-481E-A2B0-CBD6362A118C}" srcOrd="0" destOrd="0" presId="urn:microsoft.com/office/officeart/2008/layout/AlternatingHexagons"/>
    <dgm:cxn modelId="{8799B861-75BC-464C-836A-6BAEEA27897D}" type="presOf" srcId="{5AA36168-AE1C-4FEF-9BB6-2F70E2780C65}" destId="{4DF34926-439B-4371-A52A-92DC55715AC1}" srcOrd="0" destOrd="0" presId="urn:microsoft.com/office/officeart/2008/layout/AlternatingHexagons"/>
    <dgm:cxn modelId="{9800EBA5-4EE9-4DEE-9164-35830A8DCE3B}" srcId="{5AA36168-AE1C-4FEF-9BB6-2F70E2780C65}" destId="{1E92E53F-42A8-425F-A09F-621F5E708A5B}" srcOrd="0" destOrd="0" parTransId="{4051FF03-DDF7-42D8-89CB-61562459D99A}" sibTransId="{551426E4-E4D0-444F-93BC-17718ECC7DA3}"/>
    <dgm:cxn modelId="{298F49CF-5FD8-43F5-9346-8D27CC257FF9}" type="presOf" srcId="{ADE77C3A-53EC-4983-B0BA-B04E3A550CFB}" destId="{F1C22BB5-E1F0-421D-8011-5462D67F628A}" srcOrd="0" destOrd="0" presId="urn:microsoft.com/office/officeart/2008/layout/AlternatingHexagons"/>
    <dgm:cxn modelId="{620692D7-6D3D-4DB4-9002-E0F259D2F1B3}" type="presOf" srcId="{A388ACCB-7A22-41E8-9444-62B0FC4DDF15}" destId="{709CC3B0-9FA0-4B92-B4EC-5B27DBD4BC3A}" srcOrd="0" destOrd="0" presId="urn:microsoft.com/office/officeart/2008/layout/AlternatingHexagons"/>
    <dgm:cxn modelId="{E10A21E9-CA4F-4235-8DD5-DEDE177F241B}" srcId="{5AA36168-AE1C-4FEF-9BB6-2F70E2780C65}" destId="{1F6E7EBB-B406-4A50-94D1-8FCF3729C74F}" srcOrd="1" destOrd="0" parTransId="{7E07EBFF-CCB3-4897-8439-6C8F33C7AFFD}" sibTransId="{A388ACCB-7A22-41E8-9444-62B0FC4DDF15}"/>
    <dgm:cxn modelId="{F5CD71ED-449C-4968-8DA7-79B05EA2A9C2}" type="presOf" srcId="{C87FF4F6-2CE6-462D-9A1C-22E3D8883D4C}" destId="{E67D2E9A-4C4B-4DC2-8112-FBC172138A16}" srcOrd="0" destOrd="0" presId="urn:microsoft.com/office/officeart/2008/layout/AlternatingHexagons"/>
    <dgm:cxn modelId="{BD8B70F5-3CEF-43D0-90D8-6BB51073CB61}" type="presOf" srcId="{1F6E7EBB-B406-4A50-94D1-8FCF3729C74F}" destId="{BDBF36B5-0A7D-4238-A61E-3E3952A7DFDE}" srcOrd="0" destOrd="0" presId="urn:microsoft.com/office/officeart/2008/layout/AlternatingHexagons"/>
    <dgm:cxn modelId="{32459B70-FFE8-464A-AF80-F474128DC753}" type="presParOf" srcId="{4DF34926-439B-4371-A52A-92DC55715AC1}" destId="{F5F979E8-9FF5-480F-A3CC-730164000E06}" srcOrd="0" destOrd="0" presId="urn:microsoft.com/office/officeart/2008/layout/AlternatingHexagons"/>
    <dgm:cxn modelId="{E2B82A73-D98B-4BB8-8566-E18949BAA7E3}" type="presParOf" srcId="{F5F979E8-9FF5-480F-A3CC-730164000E06}" destId="{B48D5C83-907E-481E-A2B0-CBD6362A118C}" srcOrd="0" destOrd="0" presId="urn:microsoft.com/office/officeart/2008/layout/AlternatingHexagons"/>
    <dgm:cxn modelId="{3C3E959D-052E-4341-B976-73E26F88F3DD}" type="presParOf" srcId="{F5F979E8-9FF5-480F-A3CC-730164000E06}" destId="{26A41F01-08D4-4E58-B6B1-0EA34E45023D}" srcOrd="1" destOrd="0" presId="urn:microsoft.com/office/officeart/2008/layout/AlternatingHexagons"/>
    <dgm:cxn modelId="{1C7A83F2-2DBF-4494-822B-DC8D5552BCBA}" type="presParOf" srcId="{F5F979E8-9FF5-480F-A3CC-730164000E06}" destId="{80BE19E5-C46F-4AD0-B8F0-AADCB09DD261}" srcOrd="2" destOrd="0" presId="urn:microsoft.com/office/officeart/2008/layout/AlternatingHexagons"/>
    <dgm:cxn modelId="{66FA6BFE-FD4D-488F-B1A2-B8FB50872876}" type="presParOf" srcId="{F5F979E8-9FF5-480F-A3CC-730164000E06}" destId="{47A0E75E-6CE5-4149-8BDE-E3D0F9943514}" srcOrd="3" destOrd="0" presId="urn:microsoft.com/office/officeart/2008/layout/AlternatingHexagons"/>
    <dgm:cxn modelId="{68E6E146-80FB-4549-B714-81540AE0C649}" type="presParOf" srcId="{F5F979E8-9FF5-480F-A3CC-730164000E06}" destId="{EB4B9C98-712D-435C-8103-676B75D056DE}" srcOrd="4" destOrd="0" presId="urn:microsoft.com/office/officeart/2008/layout/AlternatingHexagons"/>
    <dgm:cxn modelId="{F322D61A-4A5F-4DB6-9F49-A68F0F3A653C}" type="presParOf" srcId="{4DF34926-439B-4371-A52A-92DC55715AC1}" destId="{A9E925B6-2180-43B9-B4FD-2D0B7A04CAFE}" srcOrd="1" destOrd="0" presId="urn:microsoft.com/office/officeart/2008/layout/AlternatingHexagons"/>
    <dgm:cxn modelId="{E54B172C-8F87-446C-945D-C2F0F0EC1422}" type="presParOf" srcId="{4DF34926-439B-4371-A52A-92DC55715AC1}" destId="{0648D180-86AE-406C-AB3B-32014DA69255}" srcOrd="2" destOrd="0" presId="urn:microsoft.com/office/officeart/2008/layout/AlternatingHexagons"/>
    <dgm:cxn modelId="{A51634FB-3231-4427-99AB-5A07F973C1A8}" type="presParOf" srcId="{0648D180-86AE-406C-AB3B-32014DA69255}" destId="{BDBF36B5-0A7D-4238-A61E-3E3952A7DFDE}" srcOrd="0" destOrd="0" presId="urn:microsoft.com/office/officeart/2008/layout/AlternatingHexagons"/>
    <dgm:cxn modelId="{B44A9445-E5EF-4696-B590-27F8759BD3DF}" type="presParOf" srcId="{0648D180-86AE-406C-AB3B-32014DA69255}" destId="{431B42E5-680F-486E-8B29-E555684314BF}" srcOrd="1" destOrd="0" presId="urn:microsoft.com/office/officeart/2008/layout/AlternatingHexagons"/>
    <dgm:cxn modelId="{1626C1AD-F70D-42B7-9796-5FFE4F727DFC}" type="presParOf" srcId="{0648D180-86AE-406C-AB3B-32014DA69255}" destId="{9DA509B0-27BC-4D50-84F0-7B50E9C8AA61}" srcOrd="2" destOrd="0" presId="urn:microsoft.com/office/officeart/2008/layout/AlternatingHexagons"/>
    <dgm:cxn modelId="{AF2F8B56-27C4-451E-804A-B52B8580E6CB}" type="presParOf" srcId="{0648D180-86AE-406C-AB3B-32014DA69255}" destId="{5E8B297E-29F2-494F-92C2-489B7CDF56E7}" srcOrd="3" destOrd="0" presId="urn:microsoft.com/office/officeart/2008/layout/AlternatingHexagons"/>
    <dgm:cxn modelId="{38BC7127-D326-4584-99D9-CFB6E544A439}" type="presParOf" srcId="{0648D180-86AE-406C-AB3B-32014DA69255}" destId="{709CC3B0-9FA0-4B92-B4EC-5B27DBD4BC3A}" srcOrd="4" destOrd="0" presId="urn:microsoft.com/office/officeart/2008/layout/AlternatingHexagons"/>
    <dgm:cxn modelId="{AAED5A14-BBE5-4581-A08A-2F8F26752E02}" type="presParOf" srcId="{4DF34926-439B-4371-A52A-92DC55715AC1}" destId="{29562FC6-5F06-46A0-B404-17CCD5CC8D2E}" srcOrd="3" destOrd="0" presId="urn:microsoft.com/office/officeart/2008/layout/AlternatingHexagons"/>
    <dgm:cxn modelId="{D43F1701-9E21-4A68-9AF8-4466D6DE1A1D}" type="presParOf" srcId="{4DF34926-439B-4371-A52A-92DC55715AC1}" destId="{E43329A1-9F1E-4122-84B3-9853506F3EBB}" srcOrd="4" destOrd="0" presId="urn:microsoft.com/office/officeart/2008/layout/AlternatingHexagons"/>
    <dgm:cxn modelId="{6DC2BFA5-810F-46EE-AA7A-830E432CFF07}" type="presParOf" srcId="{E43329A1-9F1E-4122-84B3-9853506F3EBB}" destId="{E67D2E9A-4C4B-4DC2-8112-FBC172138A16}" srcOrd="0" destOrd="0" presId="urn:microsoft.com/office/officeart/2008/layout/AlternatingHexagons"/>
    <dgm:cxn modelId="{29040A58-6872-4B3E-98A6-07C25622096A}" type="presParOf" srcId="{E43329A1-9F1E-4122-84B3-9853506F3EBB}" destId="{1940CBC8-1BC2-443F-876D-C4CCC93F22AB}" srcOrd="1" destOrd="0" presId="urn:microsoft.com/office/officeart/2008/layout/AlternatingHexagons"/>
    <dgm:cxn modelId="{1E608C9C-EBCB-4197-AEB6-229BBD3DEFD2}" type="presParOf" srcId="{E43329A1-9F1E-4122-84B3-9853506F3EBB}" destId="{3B757475-9931-4CED-AA32-46EDD72CF372}" srcOrd="2" destOrd="0" presId="urn:microsoft.com/office/officeart/2008/layout/AlternatingHexagons"/>
    <dgm:cxn modelId="{75BC8075-5F38-467D-9F68-8ED45375CD92}" type="presParOf" srcId="{E43329A1-9F1E-4122-84B3-9853506F3EBB}" destId="{EEEE5379-0006-4EB4-920B-5FECA97A18D0}" srcOrd="3" destOrd="0" presId="urn:microsoft.com/office/officeart/2008/layout/AlternatingHexagons"/>
    <dgm:cxn modelId="{A66B7F1A-FB95-4FF3-A171-5ECB97FFE346}" type="presParOf" srcId="{E43329A1-9F1E-4122-84B3-9853506F3EBB}" destId="{F1C22BB5-E1F0-421D-8011-5462D67F628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2BA00-720E-4BF3-979E-ACCDC1650411}">
      <dsp:nvSpPr>
        <dsp:cNvPr id="0" name=""/>
        <dsp:cNvSpPr/>
      </dsp:nvSpPr>
      <dsp:spPr>
        <a:xfrm>
          <a:off x="1062015" y="0"/>
          <a:ext cx="4193786" cy="4193786"/>
        </a:xfrm>
        <a:prstGeom prst="triangl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81E7D0-7C37-4021-935B-6C3877CC7AE6}">
      <dsp:nvSpPr>
        <dsp:cNvPr id="0" name=""/>
        <dsp:cNvSpPr/>
      </dsp:nvSpPr>
      <dsp:spPr>
        <a:xfrm>
          <a:off x="3016954" y="443897"/>
          <a:ext cx="3449730" cy="124830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</a:t>
          </a:r>
          <a:r>
            <a:rPr lang="en-US" sz="2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Functions have unrestricted access to global data</a:t>
          </a:r>
          <a:endParaRPr lang="LID4096" sz="20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077891" y="504834"/>
        <a:ext cx="3327856" cy="1126432"/>
      </dsp:txXfrm>
    </dsp:sp>
    <dsp:sp modelId="{8C573A39-23D5-4718-827D-E1238AD8064E}">
      <dsp:nvSpPr>
        <dsp:cNvPr id="0" name=""/>
        <dsp:cNvSpPr/>
      </dsp:nvSpPr>
      <dsp:spPr>
        <a:xfrm>
          <a:off x="3009457" y="1836666"/>
          <a:ext cx="3418382" cy="179190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Unrelated functions</a:t>
          </a:r>
          <a:endParaRPr lang="LID4096" sz="20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and data, the basis of the procedural paradigm, provide a poor model of the real world</a:t>
          </a:r>
          <a:endParaRPr lang="LID4096" sz="20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096931" y="1924140"/>
        <a:ext cx="3243434" cy="16169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2BA00-720E-4BF3-979E-ACCDC1650411}">
      <dsp:nvSpPr>
        <dsp:cNvPr id="0" name=""/>
        <dsp:cNvSpPr/>
      </dsp:nvSpPr>
      <dsp:spPr>
        <a:xfrm>
          <a:off x="1062015" y="0"/>
          <a:ext cx="4193786" cy="4193786"/>
        </a:xfrm>
        <a:prstGeom prst="triangl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81E7D0-7C37-4021-935B-6C3877CC7AE6}">
      <dsp:nvSpPr>
        <dsp:cNvPr id="0" name=""/>
        <dsp:cNvSpPr/>
      </dsp:nvSpPr>
      <dsp:spPr>
        <a:xfrm>
          <a:off x="3016954" y="443897"/>
          <a:ext cx="3449730" cy="124830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</a:t>
          </a:r>
          <a:r>
            <a:rPr lang="en-US" sz="2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Functions have unrestricted access to global data</a:t>
          </a:r>
          <a:endParaRPr lang="LID4096" sz="20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077891" y="504834"/>
        <a:ext cx="3327856" cy="1126432"/>
      </dsp:txXfrm>
    </dsp:sp>
    <dsp:sp modelId="{8C573A39-23D5-4718-827D-E1238AD8064E}">
      <dsp:nvSpPr>
        <dsp:cNvPr id="0" name=""/>
        <dsp:cNvSpPr/>
      </dsp:nvSpPr>
      <dsp:spPr>
        <a:xfrm>
          <a:off x="3009457" y="1836666"/>
          <a:ext cx="3418382" cy="179190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Providing a poor model of the real world</a:t>
          </a:r>
          <a:endParaRPr lang="LID4096" sz="20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096931" y="1924140"/>
        <a:ext cx="3243434" cy="16169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1DDEED-C6EF-41EB-84F5-E840BA072D79}">
      <dsp:nvSpPr>
        <dsp:cNvPr id="0" name=""/>
        <dsp:cNvSpPr/>
      </dsp:nvSpPr>
      <dsp:spPr>
        <a:xfrm>
          <a:off x="681750" y="2285999"/>
          <a:ext cx="446867" cy="17030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3433" y="0"/>
              </a:lnTo>
              <a:lnTo>
                <a:pt x="223433" y="1703003"/>
              </a:lnTo>
              <a:lnTo>
                <a:pt x="446867" y="1703003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861168" y="3093485"/>
        <a:ext cx="88032" cy="88032"/>
      </dsp:txXfrm>
    </dsp:sp>
    <dsp:sp modelId="{6333B964-9CE2-4D02-95DD-E1AFFE847383}">
      <dsp:nvSpPr>
        <dsp:cNvPr id="0" name=""/>
        <dsp:cNvSpPr/>
      </dsp:nvSpPr>
      <dsp:spPr>
        <a:xfrm>
          <a:off x="6044166" y="3517532"/>
          <a:ext cx="446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6867" y="45720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56428" y="3552080"/>
        <a:ext cx="22343" cy="22343"/>
      </dsp:txXfrm>
    </dsp:sp>
    <dsp:sp modelId="{2BF7E639-8939-4CA9-A072-41B5EFDBC201}">
      <dsp:nvSpPr>
        <dsp:cNvPr id="0" name=""/>
        <dsp:cNvSpPr/>
      </dsp:nvSpPr>
      <dsp:spPr>
        <a:xfrm>
          <a:off x="3362958" y="3137501"/>
          <a:ext cx="446867" cy="425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3433" y="0"/>
              </a:lnTo>
              <a:lnTo>
                <a:pt x="223433" y="425750"/>
              </a:lnTo>
              <a:lnTo>
                <a:pt x="446867" y="425750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70962" y="3334946"/>
        <a:ext cx="30860" cy="30860"/>
      </dsp:txXfrm>
    </dsp:sp>
    <dsp:sp modelId="{27CC958A-C299-4447-99A9-7EB6DA275513}">
      <dsp:nvSpPr>
        <dsp:cNvPr id="0" name=""/>
        <dsp:cNvSpPr/>
      </dsp:nvSpPr>
      <dsp:spPr>
        <a:xfrm>
          <a:off x="3362958" y="2711750"/>
          <a:ext cx="446867" cy="425750"/>
        </a:xfrm>
        <a:custGeom>
          <a:avLst/>
          <a:gdLst/>
          <a:ahLst/>
          <a:cxnLst/>
          <a:rect l="0" t="0" r="0" b="0"/>
          <a:pathLst>
            <a:path>
              <a:moveTo>
                <a:pt x="0" y="425750"/>
              </a:moveTo>
              <a:lnTo>
                <a:pt x="223433" y="425750"/>
              </a:lnTo>
              <a:lnTo>
                <a:pt x="223433" y="0"/>
              </a:lnTo>
              <a:lnTo>
                <a:pt x="446867" y="0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70962" y="2909195"/>
        <a:ext cx="30860" cy="30860"/>
      </dsp:txXfrm>
    </dsp:sp>
    <dsp:sp modelId="{DF217BC5-4684-4CA6-8C11-7B22DB4D6D51}">
      <dsp:nvSpPr>
        <dsp:cNvPr id="0" name=""/>
        <dsp:cNvSpPr/>
      </dsp:nvSpPr>
      <dsp:spPr>
        <a:xfrm>
          <a:off x="681750" y="2285999"/>
          <a:ext cx="446867" cy="851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3433" y="0"/>
              </a:lnTo>
              <a:lnTo>
                <a:pt x="223433" y="851501"/>
              </a:lnTo>
              <a:lnTo>
                <a:pt x="446867" y="851501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81143" y="2687709"/>
        <a:ext cx="48081" cy="48081"/>
      </dsp:txXfrm>
    </dsp:sp>
    <dsp:sp modelId="{F1440024-8CD8-4E3D-BD5D-C2D290E1C311}">
      <dsp:nvSpPr>
        <dsp:cNvPr id="0" name=""/>
        <dsp:cNvSpPr/>
      </dsp:nvSpPr>
      <dsp:spPr>
        <a:xfrm>
          <a:off x="681750" y="2240279"/>
          <a:ext cx="4468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6867" y="45720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94012" y="2274828"/>
        <a:ext cx="22343" cy="22343"/>
      </dsp:txXfrm>
    </dsp:sp>
    <dsp:sp modelId="{1A058E72-E8D5-40F5-8C30-D572BDFBE559}">
      <dsp:nvSpPr>
        <dsp:cNvPr id="0" name=""/>
        <dsp:cNvSpPr/>
      </dsp:nvSpPr>
      <dsp:spPr>
        <a:xfrm>
          <a:off x="681750" y="1434498"/>
          <a:ext cx="446867" cy="851501"/>
        </a:xfrm>
        <a:custGeom>
          <a:avLst/>
          <a:gdLst/>
          <a:ahLst/>
          <a:cxnLst/>
          <a:rect l="0" t="0" r="0" b="0"/>
          <a:pathLst>
            <a:path>
              <a:moveTo>
                <a:pt x="0" y="851501"/>
              </a:moveTo>
              <a:lnTo>
                <a:pt x="223433" y="851501"/>
              </a:lnTo>
              <a:lnTo>
                <a:pt x="223433" y="0"/>
              </a:lnTo>
              <a:lnTo>
                <a:pt x="446867" y="0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81143" y="1836208"/>
        <a:ext cx="48081" cy="48081"/>
      </dsp:txXfrm>
    </dsp:sp>
    <dsp:sp modelId="{CD4236A0-E9F3-4339-926A-BC9CFF2994B3}">
      <dsp:nvSpPr>
        <dsp:cNvPr id="0" name=""/>
        <dsp:cNvSpPr/>
      </dsp:nvSpPr>
      <dsp:spPr>
        <a:xfrm>
          <a:off x="681750" y="582996"/>
          <a:ext cx="446867" cy="1703003"/>
        </a:xfrm>
        <a:custGeom>
          <a:avLst/>
          <a:gdLst/>
          <a:ahLst/>
          <a:cxnLst/>
          <a:rect l="0" t="0" r="0" b="0"/>
          <a:pathLst>
            <a:path>
              <a:moveTo>
                <a:pt x="0" y="1703003"/>
              </a:moveTo>
              <a:lnTo>
                <a:pt x="223433" y="1703003"/>
              </a:lnTo>
              <a:lnTo>
                <a:pt x="223433" y="0"/>
              </a:lnTo>
              <a:lnTo>
                <a:pt x="446867" y="0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61168" y="1390482"/>
        <a:ext cx="88032" cy="88032"/>
      </dsp:txXfrm>
    </dsp:sp>
    <dsp:sp modelId="{202C643D-7CC6-40D7-BF55-AD459DDBCBE5}">
      <dsp:nvSpPr>
        <dsp:cNvPr id="0" name=""/>
        <dsp:cNvSpPr/>
      </dsp:nvSpPr>
      <dsp:spPr>
        <a:xfrm rot="16200000">
          <a:off x="-1451484" y="1945399"/>
          <a:ext cx="3585269" cy="6812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Calibri" panose="020F0502020204030204" pitchFamily="34" charset="0"/>
              <a:cs typeface="Calibri" panose="020F0502020204030204" pitchFamily="34" charset="0"/>
            </a:rPr>
            <a:t>Online Market</a:t>
          </a:r>
        </a:p>
      </dsp:txBody>
      <dsp:txXfrm>
        <a:off x="-1451484" y="1945399"/>
        <a:ext cx="3585269" cy="681201"/>
      </dsp:txXfrm>
    </dsp:sp>
    <dsp:sp modelId="{C79AC55B-5D1A-4460-9ABB-B88AFD8FC7A1}">
      <dsp:nvSpPr>
        <dsp:cNvPr id="0" name=""/>
        <dsp:cNvSpPr/>
      </dsp:nvSpPr>
      <dsp:spPr>
        <a:xfrm>
          <a:off x="1128618" y="242396"/>
          <a:ext cx="2234339" cy="6812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" panose="020F0502020204030204" pitchFamily="34" charset="0"/>
              <a:cs typeface="Calibri" panose="020F0502020204030204" pitchFamily="34" charset="0"/>
            </a:rPr>
            <a:t>Sending Sys.</a:t>
          </a:r>
        </a:p>
      </dsp:txBody>
      <dsp:txXfrm>
        <a:off x="1128618" y="242396"/>
        <a:ext cx="2234339" cy="681201"/>
      </dsp:txXfrm>
    </dsp:sp>
    <dsp:sp modelId="{DBC8F501-AED6-4918-8095-9038B98FAF9F}">
      <dsp:nvSpPr>
        <dsp:cNvPr id="0" name=""/>
        <dsp:cNvSpPr/>
      </dsp:nvSpPr>
      <dsp:spPr>
        <a:xfrm>
          <a:off x="1128618" y="1093897"/>
          <a:ext cx="2234339" cy="6812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" panose="020F0502020204030204" pitchFamily="34" charset="0"/>
              <a:cs typeface="Calibri" panose="020F0502020204030204" pitchFamily="34" charset="0"/>
            </a:rPr>
            <a:t>Opinion Sys.</a:t>
          </a:r>
        </a:p>
      </dsp:txBody>
      <dsp:txXfrm>
        <a:off x="1128618" y="1093897"/>
        <a:ext cx="2234339" cy="681201"/>
      </dsp:txXfrm>
    </dsp:sp>
    <dsp:sp modelId="{F25EBF33-5703-4BC6-A7C0-DA865916B9EC}">
      <dsp:nvSpPr>
        <dsp:cNvPr id="0" name=""/>
        <dsp:cNvSpPr/>
      </dsp:nvSpPr>
      <dsp:spPr>
        <a:xfrm>
          <a:off x="1128618" y="1945399"/>
          <a:ext cx="2234339" cy="6812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" panose="020F0502020204030204" pitchFamily="34" charset="0"/>
              <a:cs typeface="Calibri" panose="020F0502020204030204" pitchFamily="34" charset="0"/>
            </a:rPr>
            <a:t>Search Sys.</a:t>
          </a:r>
        </a:p>
      </dsp:txBody>
      <dsp:txXfrm>
        <a:off x="1128618" y="1945399"/>
        <a:ext cx="2234339" cy="681201"/>
      </dsp:txXfrm>
    </dsp:sp>
    <dsp:sp modelId="{E9BD9887-8A0C-4F6E-87EA-2ACD4A239945}">
      <dsp:nvSpPr>
        <dsp:cNvPr id="0" name=""/>
        <dsp:cNvSpPr/>
      </dsp:nvSpPr>
      <dsp:spPr>
        <a:xfrm>
          <a:off x="1128618" y="2796900"/>
          <a:ext cx="2234339" cy="6812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" panose="020F0502020204030204" pitchFamily="34" charset="0"/>
              <a:cs typeface="Calibri" panose="020F0502020204030204" pitchFamily="34" charset="0"/>
            </a:rPr>
            <a:t>Financial Sys.</a:t>
          </a:r>
        </a:p>
      </dsp:txBody>
      <dsp:txXfrm>
        <a:off x="1128618" y="2796900"/>
        <a:ext cx="2234339" cy="681201"/>
      </dsp:txXfrm>
    </dsp:sp>
    <dsp:sp modelId="{888D8C8C-7A76-4F74-A66A-0BB45926B085}">
      <dsp:nvSpPr>
        <dsp:cNvPr id="0" name=""/>
        <dsp:cNvSpPr/>
      </dsp:nvSpPr>
      <dsp:spPr>
        <a:xfrm>
          <a:off x="3809826" y="2371150"/>
          <a:ext cx="2234339" cy="68120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" panose="020F0502020204030204" pitchFamily="34" charset="0"/>
              <a:cs typeface="Calibri" panose="020F0502020204030204" pitchFamily="34" charset="0"/>
            </a:rPr>
            <a:t>Payment by Card</a:t>
          </a:r>
        </a:p>
      </dsp:txBody>
      <dsp:txXfrm>
        <a:off x="3809826" y="2371150"/>
        <a:ext cx="2234339" cy="681201"/>
      </dsp:txXfrm>
    </dsp:sp>
    <dsp:sp modelId="{A1E0FC7A-EEF0-4F70-9615-691117563EC5}">
      <dsp:nvSpPr>
        <dsp:cNvPr id="0" name=""/>
        <dsp:cNvSpPr/>
      </dsp:nvSpPr>
      <dsp:spPr>
        <a:xfrm>
          <a:off x="3809826" y="3222651"/>
          <a:ext cx="2234339" cy="68120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" panose="020F0502020204030204" pitchFamily="34" charset="0"/>
              <a:cs typeface="Calibri" panose="020F0502020204030204" pitchFamily="34" charset="0"/>
            </a:rPr>
            <a:t>Wallet</a:t>
          </a:r>
        </a:p>
      </dsp:txBody>
      <dsp:txXfrm>
        <a:off x="3809826" y="3222651"/>
        <a:ext cx="2234339" cy="681201"/>
      </dsp:txXfrm>
    </dsp:sp>
    <dsp:sp modelId="{392C4A27-51D7-4738-A907-B371D8B5F9A2}">
      <dsp:nvSpPr>
        <dsp:cNvPr id="0" name=""/>
        <dsp:cNvSpPr/>
      </dsp:nvSpPr>
      <dsp:spPr>
        <a:xfrm>
          <a:off x="6491034" y="3222651"/>
          <a:ext cx="2234339" cy="6812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" panose="020F0502020204030204" pitchFamily="34" charset="0"/>
              <a:cs typeface="Calibri" panose="020F0502020204030204" pitchFamily="34" charset="0"/>
            </a:rPr>
            <a:t>Short Massage</a:t>
          </a:r>
          <a:endParaRPr lang="en-US" sz="2300" kern="1200" dirty="0"/>
        </a:p>
      </dsp:txBody>
      <dsp:txXfrm>
        <a:off x="6491034" y="3222651"/>
        <a:ext cx="2234339" cy="681201"/>
      </dsp:txXfrm>
    </dsp:sp>
    <dsp:sp modelId="{3A5900E8-62BB-4F03-A5AE-31B6B289D457}">
      <dsp:nvSpPr>
        <dsp:cNvPr id="0" name=""/>
        <dsp:cNvSpPr/>
      </dsp:nvSpPr>
      <dsp:spPr>
        <a:xfrm>
          <a:off x="1128618" y="3648402"/>
          <a:ext cx="2234339" cy="6812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" panose="020F0502020204030204" pitchFamily="34" charset="0"/>
              <a:cs typeface="Calibri" panose="020F0502020204030204" pitchFamily="34" charset="0"/>
            </a:rPr>
            <a:t>Customer Service </a:t>
          </a:r>
          <a:r>
            <a:rPr lang="en-US" sz="2300" kern="1200" dirty="0">
              <a:latin typeface="Calibri" panose="020F0502020204030204" pitchFamily="34" charset="0"/>
              <a:cs typeface="Calibri" panose="020F0502020204030204" pitchFamily="34" charset="0"/>
            </a:rPr>
            <a:t>Sys. </a:t>
          </a:r>
        </a:p>
      </dsp:txBody>
      <dsp:txXfrm>
        <a:off x="1128618" y="3648402"/>
        <a:ext cx="2234339" cy="6812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D5C83-907E-481E-A2B0-CBD6362A118C}">
      <dsp:nvSpPr>
        <dsp:cNvPr id="0" name=""/>
        <dsp:cNvSpPr/>
      </dsp:nvSpPr>
      <dsp:spPr>
        <a:xfrm rot="5400000">
          <a:off x="2991889" y="66282"/>
          <a:ext cx="1676743" cy="154734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Python</a:t>
          </a:r>
          <a:endParaRPr lang="LID4096" sz="2400" b="1" kern="1200" dirty="0"/>
        </a:p>
      </dsp:txBody>
      <dsp:txXfrm rot="-5400000">
        <a:off x="3304528" y="270256"/>
        <a:ext cx="1051465" cy="1139395"/>
      </dsp:txXfrm>
    </dsp:sp>
    <dsp:sp modelId="{26A41F01-08D4-4E58-B6B1-0EA34E45023D}">
      <dsp:nvSpPr>
        <dsp:cNvPr id="0" name=""/>
        <dsp:cNvSpPr/>
      </dsp:nvSpPr>
      <dsp:spPr>
        <a:xfrm>
          <a:off x="4603911" y="336930"/>
          <a:ext cx="1871246" cy="1006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4B9C98-712D-435C-8103-676B75D056DE}">
      <dsp:nvSpPr>
        <dsp:cNvPr id="0" name=""/>
        <dsp:cNvSpPr/>
      </dsp:nvSpPr>
      <dsp:spPr>
        <a:xfrm rot="5400000">
          <a:off x="1416421" y="110570"/>
          <a:ext cx="1676743" cy="145876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C++</a:t>
          </a:r>
          <a:endParaRPr lang="LID4096" sz="2400" b="1" kern="1200" dirty="0"/>
        </a:p>
      </dsp:txBody>
      <dsp:txXfrm rot="-5400000">
        <a:off x="1752734" y="262874"/>
        <a:ext cx="1004117" cy="1154159"/>
      </dsp:txXfrm>
    </dsp:sp>
    <dsp:sp modelId="{BDBF36B5-0A7D-4238-A61E-3E3952A7DFDE}">
      <dsp:nvSpPr>
        <dsp:cNvPr id="0" name=""/>
        <dsp:cNvSpPr/>
      </dsp:nvSpPr>
      <dsp:spPr>
        <a:xfrm rot="5400000">
          <a:off x="2201137" y="1533790"/>
          <a:ext cx="1676743" cy="145876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Java</a:t>
          </a:r>
          <a:endParaRPr lang="LID4096" sz="2400" b="1" kern="1200" dirty="0"/>
        </a:p>
      </dsp:txBody>
      <dsp:txXfrm rot="-5400000">
        <a:off x="2537450" y="1686094"/>
        <a:ext cx="1004117" cy="1154159"/>
      </dsp:txXfrm>
    </dsp:sp>
    <dsp:sp modelId="{431B42E5-680F-486E-8B29-E555684314BF}">
      <dsp:nvSpPr>
        <dsp:cNvPr id="0" name=""/>
        <dsp:cNvSpPr/>
      </dsp:nvSpPr>
      <dsp:spPr>
        <a:xfrm>
          <a:off x="438879" y="1760151"/>
          <a:ext cx="1810883" cy="1006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CC3B0-9FA0-4B92-B4EC-5B27DBD4BC3A}">
      <dsp:nvSpPr>
        <dsp:cNvPr id="0" name=""/>
        <dsp:cNvSpPr/>
      </dsp:nvSpPr>
      <dsp:spPr>
        <a:xfrm rot="5400000">
          <a:off x="3776605" y="1533790"/>
          <a:ext cx="1676743" cy="145876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Rubby</a:t>
          </a:r>
          <a:endParaRPr lang="LID4096" sz="2400" b="1" kern="1200" dirty="0"/>
        </a:p>
      </dsp:txBody>
      <dsp:txXfrm rot="-5400000">
        <a:off x="4112918" y="1686094"/>
        <a:ext cx="1004117" cy="1154159"/>
      </dsp:txXfrm>
    </dsp:sp>
    <dsp:sp modelId="{E67D2E9A-4C4B-4DC2-8112-FBC172138A16}">
      <dsp:nvSpPr>
        <dsp:cNvPr id="0" name=""/>
        <dsp:cNvSpPr/>
      </dsp:nvSpPr>
      <dsp:spPr>
        <a:xfrm rot="5400000">
          <a:off x="2991889" y="2957011"/>
          <a:ext cx="1676743" cy="145876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C#</a:t>
          </a:r>
          <a:endParaRPr lang="LID4096" sz="2400" b="1" kern="1200" dirty="0"/>
        </a:p>
      </dsp:txBody>
      <dsp:txXfrm rot="-5400000">
        <a:off x="3328202" y="3109315"/>
        <a:ext cx="1004117" cy="1154159"/>
      </dsp:txXfrm>
    </dsp:sp>
    <dsp:sp modelId="{1940CBC8-1BC2-443F-876D-C4CCC93F22AB}">
      <dsp:nvSpPr>
        <dsp:cNvPr id="0" name=""/>
        <dsp:cNvSpPr/>
      </dsp:nvSpPr>
      <dsp:spPr>
        <a:xfrm>
          <a:off x="4603911" y="3183371"/>
          <a:ext cx="1871246" cy="1006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C22BB5-E1F0-421D-8011-5462D67F628A}">
      <dsp:nvSpPr>
        <dsp:cNvPr id="0" name=""/>
        <dsp:cNvSpPr/>
      </dsp:nvSpPr>
      <dsp:spPr>
        <a:xfrm rot="5400000">
          <a:off x="1416421" y="2957011"/>
          <a:ext cx="1676743" cy="145876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PHP</a:t>
          </a:r>
          <a:endParaRPr lang="LID4096" sz="2400" b="1" kern="1200" dirty="0"/>
        </a:p>
      </dsp:txBody>
      <dsp:txXfrm rot="-5400000">
        <a:off x="1752734" y="3109315"/>
        <a:ext cx="1004117" cy="1154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864B4-2BFF-405D-92F1-611E1A246117}" type="datetimeFigureOut">
              <a:rPr lang="LID4096" smtClean="0"/>
              <a:t>10/16/2023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17D78-0B50-4D72-B9DA-AC5DF4C5B14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9551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76F5370-43BC-4F41-98D2-48BBC89BB195}" type="datetimeFigureOut">
              <a:rPr lang="LID4096" smtClean="0"/>
              <a:t>10/16/2023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5E35E2B-A47F-4330-B1E5-D24DF0E39454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64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370-43BC-4F41-98D2-48BBC89BB195}" type="datetimeFigureOut">
              <a:rPr lang="LID4096" smtClean="0"/>
              <a:t>10/16/2023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5E2B-A47F-4330-B1E5-D24DF0E394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73340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370-43BC-4F41-98D2-48BBC89BB195}" type="datetimeFigureOut">
              <a:rPr lang="LID4096" smtClean="0"/>
              <a:t>10/16/2023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5E2B-A47F-4330-B1E5-D24DF0E39454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457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370-43BC-4F41-98D2-48BBC89BB195}" type="datetimeFigureOut">
              <a:rPr lang="LID4096" smtClean="0"/>
              <a:t>10/16/2023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5E2B-A47F-4330-B1E5-D24DF0E39454}" type="slidenum">
              <a:rPr lang="LID4096" smtClean="0"/>
              <a:t>‹#›</a:t>
            </a:fld>
            <a:endParaRPr lang="LID4096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711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370-43BC-4F41-98D2-48BBC89BB195}" type="datetimeFigureOut">
              <a:rPr lang="LID4096" smtClean="0"/>
              <a:t>10/16/2023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5E2B-A47F-4330-B1E5-D24DF0E394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70422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370-43BC-4F41-98D2-48BBC89BB195}" type="datetimeFigureOut">
              <a:rPr lang="LID4096" smtClean="0"/>
              <a:t>10/16/2023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5E2B-A47F-4330-B1E5-D24DF0E39454}" type="slidenum">
              <a:rPr lang="LID4096" smtClean="0"/>
              <a:t>‹#›</a:t>
            </a:fld>
            <a:endParaRPr lang="LID4096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812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370-43BC-4F41-98D2-48BBC89BB195}" type="datetimeFigureOut">
              <a:rPr lang="LID4096" smtClean="0"/>
              <a:t>10/16/2023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5E2B-A47F-4330-B1E5-D24DF0E39454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257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370-43BC-4F41-98D2-48BBC89BB195}" type="datetimeFigureOut">
              <a:rPr lang="LID4096" smtClean="0"/>
              <a:t>10/16/2023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5E2B-A47F-4330-B1E5-D24DF0E39454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942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370-43BC-4F41-98D2-48BBC89BB195}" type="datetimeFigureOut">
              <a:rPr lang="LID4096" smtClean="0"/>
              <a:t>10/16/2023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5E2B-A47F-4330-B1E5-D24DF0E39454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67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370-43BC-4F41-98D2-48BBC89BB195}" type="datetimeFigureOut">
              <a:rPr lang="LID4096" smtClean="0"/>
              <a:t>10/16/2023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5E2B-A47F-4330-B1E5-D24DF0E394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6816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370-43BC-4F41-98D2-48BBC89BB195}" type="datetimeFigureOut">
              <a:rPr lang="LID4096" smtClean="0"/>
              <a:t>10/16/2023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5E2B-A47F-4330-B1E5-D24DF0E39454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6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370-43BC-4F41-98D2-48BBC89BB195}" type="datetimeFigureOut">
              <a:rPr lang="LID4096" smtClean="0"/>
              <a:t>10/16/2023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5E2B-A47F-4330-B1E5-D24DF0E394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1965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370-43BC-4F41-98D2-48BBC89BB195}" type="datetimeFigureOut">
              <a:rPr lang="LID4096" smtClean="0"/>
              <a:t>10/16/2023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5E2B-A47F-4330-B1E5-D24DF0E39454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8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370-43BC-4F41-98D2-48BBC89BB195}" type="datetimeFigureOut">
              <a:rPr lang="LID4096" smtClean="0"/>
              <a:t>10/16/2023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5E2B-A47F-4330-B1E5-D24DF0E39454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029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370-43BC-4F41-98D2-48BBC89BB195}" type="datetimeFigureOut">
              <a:rPr lang="LID4096" smtClean="0"/>
              <a:t>10/16/2023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5E2B-A47F-4330-B1E5-D24DF0E394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0887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370-43BC-4F41-98D2-48BBC89BB195}" type="datetimeFigureOut">
              <a:rPr lang="LID4096" smtClean="0"/>
              <a:t>10/16/2023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5E2B-A47F-4330-B1E5-D24DF0E39454}" type="slidenum">
              <a:rPr lang="LID4096" smtClean="0"/>
              <a:t>‹#›</a:t>
            </a:fld>
            <a:endParaRPr lang="LID4096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518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370-43BC-4F41-98D2-48BBC89BB195}" type="datetimeFigureOut">
              <a:rPr lang="LID4096" smtClean="0"/>
              <a:t>10/16/2023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35E2B-A47F-4330-B1E5-D24DF0E394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2750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76F5370-43BC-4F41-98D2-48BBC89BB195}" type="datetimeFigureOut">
              <a:rPr lang="LID4096" smtClean="0"/>
              <a:t>10/16/2023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5E35E2B-A47F-4330-B1E5-D24DF0E394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6684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fziaeetabar@gwdg.de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bin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bin"/><Relationship Id="rId5" Type="http://schemas.openxmlformats.org/officeDocument/2006/relationships/image" Target="../media/image59.png"/><Relationship Id="rId4" Type="http://schemas.openxmlformats.org/officeDocument/2006/relationships/image" Target="../media/image58.bin"/><Relationship Id="rId9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edmonk.com/sogrady/2021/08/05/language-rankings-6-21/" TargetMode="External"/><Relationship Id="rId2" Type="http://schemas.openxmlformats.org/officeDocument/2006/relationships/hyperlink" Target="https://www.tiobe.com/tiobe-index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pypl.github.io/PYPL.html" TargetMode="External"/><Relationship Id="rId4" Type="http://schemas.openxmlformats.org/officeDocument/2006/relationships/hyperlink" Target="https://spectrum.ieee.org/top-programming-languages-2022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00A80-AECC-4C53-BF2F-A9541692B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794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 Oriented Programming</a:t>
            </a:r>
            <a:b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</a:t>
            </a:r>
            <a:b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</a:t>
            </a:r>
            <a:endParaRPr lang="LID4096" sz="4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7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8380997-B570-4131-8BB0-96C680CA3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048732"/>
              </p:ext>
            </p:extLst>
          </p:nvPr>
        </p:nvGraphicFramePr>
        <p:xfrm>
          <a:off x="2031999" y="719666"/>
          <a:ext cx="8166250" cy="512491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83125">
                  <a:extLst>
                    <a:ext uri="{9D8B030D-6E8A-4147-A177-3AD203B41FA5}">
                      <a16:colId xmlns:a16="http://schemas.microsoft.com/office/drawing/2014/main" val="4136037184"/>
                    </a:ext>
                  </a:extLst>
                </a:gridCol>
                <a:gridCol w="4083125">
                  <a:extLst>
                    <a:ext uri="{9D8B030D-6E8A-4147-A177-3AD203B41FA5}">
                      <a16:colId xmlns:a16="http://schemas.microsoft.com/office/drawing/2014/main" val="3256954493"/>
                    </a:ext>
                  </a:extLst>
                </a:gridCol>
              </a:tblGrid>
              <a:tr h="54973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Coding</a:t>
                      </a:r>
                      <a:endParaRPr lang="LID4096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Programming</a:t>
                      </a:r>
                      <a:endParaRPr lang="LID4096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15771"/>
                  </a:ext>
                </a:extLst>
              </a:tr>
              <a:tr h="3748511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Process of writing instructions using a programming language for the computer to perform a task.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Involves writing instructions using a suitable programming language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Requires excellent knowledge of programming language syntax, structure and language standards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 wider concept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LID4096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Process of designing and building an executable computer program for accomplishing a specific computer task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Involves identifying the problem, generating algorithms, analyzing the algorithm accuracy, implementing the algorithm using a programing language and testing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Requires logical thinking, Problem-solving, analytical skill etc.</a:t>
                      </a:r>
                      <a:endParaRPr lang="LID4096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048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263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4A2341-7197-4D2B-B13C-C0CBF7529597}"/>
              </a:ext>
            </a:extLst>
          </p:cNvPr>
          <p:cNvSpPr txBox="1"/>
          <p:nvPr/>
        </p:nvSpPr>
        <p:spPr>
          <a:xfrm>
            <a:off x="6938128" y="829559"/>
            <a:ext cx="4419600" cy="50475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// Binary Search in C</a:t>
            </a:r>
          </a:p>
          <a:p>
            <a:endParaRPr lang="en-US" sz="1400" dirty="0"/>
          </a:p>
          <a:p>
            <a:r>
              <a:rPr lang="en-US" sz="1400" dirty="0"/>
              <a:t>#include &lt;</a:t>
            </a:r>
            <a:r>
              <a:rPr lang="en-US" sz="1400" dirty="0" err="1"/>
              <a:t>stdio.h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int </a:t>
            </a:r>
            <a:r>
              <a:rPr lang="en-US" sz="1400" dirty="0" err="1"/>
              <a:t>binarySearch</a:t>
            </a:r>
            <a:r>
              <a:rPr lang="en-US" sz="1400" dirty="0"/>
              <a:t>(int array[], int x, int low, int high) {</a:t>
            </a:r>
          </a:p>
          <a:p>
            <a:r>
              <a:rPr lang="en-US" sz="1400" dirty="0"/>
              <a:t>  // Repeat until the pointers low and high meet each other</a:t>
            </a:r>
          </a:p>
          <a:p>
            <a:r>
              <a:rPr lang="en-US" sz="1400" dirty="0"/>
              <a:t>  while (low &lt;= high) {</a:t>
            </a:r>
          </a:p>
          <a:p>
            <a:r>
              <a:rPr lang="en-US" sz="1400" dirty="0"/>
              <a:t>    int mid = low + (high - low) / 2;</a:t>
            </a:r>
          </a:p>
          <a:p>
            <a:endParaRPr lang="en-US" sz="1400" dirty="0"/>
          </a:p>
          <a:p>
            <a:r>
              <a:rPr lang="en-US" sz="1400" dirty="0"/>
              <a:t>    if (array[mid] == x)</a:t>
            </a:r>
          </a:p>
          <a:p>
            <a:r>
              <a:rPr lang="en-US" sz="1400" dirty="0"/>
              <a:t>      return mid;</a:t>
            </a:r>
          </a:p>
          <a:p>
            <a:endParaRPr lang="en-US" sz="1400" dirty="0"/>
          </a:p>
          <a:p>
            <a:r>
              <a:rPr lang="en-US" sz="1400" dirty="0"/>
              <a:t>    if (array[mid] &lt; x)</a:t>
            </a:r>
          </a:p>
          <a:p>
            <a:r>
              <a:rPr lang="en-US" sz="1400" dirty="0"/>
              <a:t>      low = mid + 1;</a:t>
            </a:r>
          </a:p>
          <a:p>
            <a:endParaRPr lang="en-US" sz="1400" dirty="0"/>
          </a:p>
          <a:p>
            <a:r>
              <a:rPr lang="en-US" sz="1400" dirty="0"/>
              <a:t>    else</a:t>
            </a:r>
          </a:p>
          <a:p>
            <a:r>
              <a:rPr lang="en-US" sz="1400" dirty="0"/>
              <a:t>      high = mid - 1;</a:t>
            </a:r>
          </a:p>
          <a:p>
            <a:r>
              <a:rPr lang="en-US" sz="1400" dirty="0"/>
              <a:t>  }</a:t>
            </a:r>
          </a:p>
          <a:p>
            <a:endParaRPr lang="en-US" sz="1400" dirty="0"/>
          </a:p>
          <a:p>
            <a:r>
              <a:rPr lang="en-US" sz="1400" dirty="0"/>
              <a:t>  return -1;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  <a:p>
            <a:endParaRPr lang="LID4096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A1518-FCC8-42C5-95FB-F227BD853A9C}"/>
              </a:ext>
            </a:extLst>
          </p:cNvPr>
          <p:cNvSpPr txBox="1"/>
          <p:nvPr/>
        </p:nvSpPr>
        <p:spPr>
          <a:xfrm>
            <a:off x="3572759" y="829559"/>
            <a:ext cx="3253033" cy="267765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int main(void) {</a:t>
            </a:r>
          </a:p>
          <a:p>
            <a:r>
              <a:rPr lang="en-US" sz="1400" dirty="0"/>
              <a:t>  int array[] = {1, 4, 9, 15, 18, 22, 37};</a:t>
            </a:r>
          </a:p>
          <a:p>
            <a:r>
              <a:rPr lang="en-US" sz="1400" dirty="0"/>
              <a:t>  int n = </a:t>
            </a:r>
            <a:r>
              <a:rPr lang="en-US" sz="1400" dirty="0" err="1"/>
              <a:t>sizeof</a:t>
            </a:r>
            <a:r>
              <a:rPr lang="en-US" sz="1400" dirty="0"/>
              <a:t>(array) / </a:t>
            </a:r>
            <a:r>
              <a:rPr lang="en-US" sz="1400" dirty="0" err="1"/>
              <a:t>sizeof</a:t>
            </a:r>
            <a:r>
              <a:rPr lang="en-US" sz="1400" dirty="0"/>
              <a:t>(array[0]);</a:t>
            </a:r>
          </a:p>
          <a:p>
            <a:r>
              <a:rPr lang="en-US" sz="1400" dirty="0"/>
              <a:t>  int x = 18;</a:t>
            </a:r>
          </a:p>
          <a:p>
            <a:r>
              <a:rPr lang="en-US" sz="1400" dirty="0"/>
              <a:t>  int result = </a:t>
            </a:r>
            <a:r>
              <a:rPr lang="en-US" sz="1400" dirty="0" err="1"/>
              <a:t>binarySearch</a:t>
            </a:r>
            <a:r>
              <a:rPr lang="en-US" sz="1400" dirty="0"/>
              <a:t>(array, x, 0, n - 1);</a:t>
            </a:r>
          </a:p>
          <a:p>
            <a:r>
              <a:rPr lang="en-US" sz="1400" dirty="0"/>
              <a:t>  if (result == -1)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printf</a:t>
            </a:r>
            <a:r>
              <a:rPr lang="en-US" sz="1400" dirty="0"/>
              <a:t>("Not found");</a:t>
            </a:r>
          </a:p>
          <a:p>
            <a:r>
              <a:rPr lang="en-US" sz="1400" dirty="0"/>
              <a:t>  else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printf</a:t>
            </a:r>
            <a:r>
              <a:rPr lang="en-US" sz="1400" dirty="0"/>
              <a:t>("Element is found at index %d", result);</a:t>
            </a:r>
          </a:p>
          <a:p>
            <a:r>
              <a:rPr lang="en-US" sz="1400" dirty="0"/>
              <a:t>  return 0;</a:t>
            </a:r>
          </a:p>
          <a:p>
            <a:r>
              <a:rPr lang="en-US" sz="1400" dirty="0"/>
              <a:t>}</a:t>
            </a:r>
            <a:endParaRPr lang="LID4096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845E92-DB06-4EC9-93AB-BE8022AEF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67" y="3685982"/>
            <a:ext cx="3510257" cy="2510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F57AD-DE8F-4256-A043-742A786783C3}"/>
              </a:ext>
            </a:extLst>
          </p:cNvPr>
          <p:cNvSpPr txBox="1"/>
          <p:nvPr/>
        </p:nvSpPr>
        <p:spPr>
          <a:xfrm>
            <a:off x="743276" y="829559"/>
            <a:ext cx="2414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Binary Search</a:t>
            </a:r>
            <a:endParaRPr lang="LID4096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18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D6C8AF-689B-47AD-B56F-086FA14AA4C2}"/>
              </a:ext>
            </a:extLst>
          </p:cNvPr>
          <p:cNvSpPr txBox="1"/>
          <p:nvPr/>
        </p:nvSpPr>
        <p:spPr>
          <a:xfrm>
            <a:off x="919112" y="808051"/>
            <a:ext cx="10317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Do We Need Object-Oriented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LID4096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C7EE1-BBF5-4F5A-A1E0-11C6FC9B6014}"/>
              </a:ext>
            </a:extLst>
          </p:cNvPr>
          <p:cNvSpPr txBox="1"/>
          <p:nvPr/>
        </p:nvSpPr>
        <p:spPr>
          <a:xfrm>
            <a:off x="1192489" y="1887793"/>
            <a:ext cx="91110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Object-oriented programming was developed because limitations were discovered in earlier approaches to programming.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appreciate what OOP does, we need to understand what these limitations are and how they arose from traditional programming languages.</a:t>
            </a:r>
            <a:endParaRPr lang="LID4096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972D8B-027F-4157-ADEB-DD93CDF0EE4E}"/>
              </a:ext>
            </a:extLst>
          </p:cNvPr>
          <p:cNvGrpSpPr/>
          <p:nvPr/>
        </p:nvGrpSpPr>
        <p:grpSpPr>
          <a:xfrm>
            <a:off x="3230448" y="3585524"/>
            <a:ext cx="1790700" cy="2615254"/>
            <a:chOff x="3230448" y="3585524"/>
            <a:chExt cx="1790700" cy="261525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72A1F0-3B21-4679-9469-1C263E96B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0448" y="3585524"/>
              <a:ext cx="1790700" cy="25527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DA6A99-2379-4BD1-B780-7D716AEB442F}"/>
                </a:ext>
              </a:extLst>
            </p:cNvPr>
            <p:cNvSpPr/>
            <p:nvPr/>
          </p:nvSpPr>
          <p:spPr>
            <a:xfrm>
              <a:off x="3230448" y="6029036"/>
              <a:ext cx="1790700" cy="171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ECFA3C-24D6-4012-B5AE-073EE06143C3}"/>
              </a:ext>
            </a:extLst>
          </p:cNvPr>
          <p:cNvGrpSpPr/>
          <p:nvPr/>
        </p:nvGrpSpPr>
        <p:grpSpPr>
          <a:xfrm>
            <a:off x="6544274" y="3595049"/>
            <a:ext cx="1837222" cy="2558595"/>
            <a:chOff x="6544274" y="3595049"/>
            <a:chExt cx="1837222" cy="255859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FC63A6-0873-4D9C-B3DF-A045E27CE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773" y="3595049"/>
              <a:ext cx="1800225" cy="254317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D714C6-941E-46AF-A3F8-124D3F12C09A}"/>
                </a:ext>
              </a:extLst>
            </p:cNvPr>
            <p:cNvSpPr/>
            <p:nvPr/>
          </p:nvSpPr>
          <p:spPr>
            <a:xfrm>
              <a:off x="6544274" y="5981903"/>
              <a:ext cx="1837222" cy="171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120906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856AE2-2127-4C67-A9B2-217CEEC39E09}"/>
              </a:ext>
            </a:extLst>
          </p:cNvPr>
          <p:cNvSpPr txBox="1"/>
          <p:nvPr/>
        </p:nvSpPr>
        <p:spPr>
          <a:xfrm>
            <a:off x="1267904" y="1704343"/>
            <a:ext cx="88376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C, Pascal, FORTRAN, and similar languages are procedural languages.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statement in the language tells the computer to do something.</a:t>
            </a: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programmer creates the list of instructions, and the computer carries them out.</a:t>
            </a:r>
            <a:endParaRPr lang="LID4096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9EC77-FE9A-4FC8-BD70-9783E1F8E877}"/>
              </a:ext>
            </a:extLst>
          </p:cNvPr>
          <p:cNvSpPr txBox="1"/>
          <p:nvPr/>
        </p:nvSpPr>
        <p:spPr>
          <a:xfrm>
            <a:off x="1013381" y="739160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Procedural Languages</a:t>
            </a:r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3AD1F89D-3D81-4830-8C82-B47552CDE8D1}"/>
              </a:ext>
            </a:extLst>
          </p:cNvPr>
          <p:cNvSpPr/>
          <p:nvPr/>
        </p:nvSpPr>
        <p:spPr>
          <a:xfrm>
            <a:off x="2017336" y="3167406"/>
            <a:ext cx="527901" cy="377072"/>
          </a:xfrm>
          <a:prstGeom prst="flowChartDocumen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BBE760E3-516F-4848-9C6A-A6F1081FADBF}"/>
              </a:ext>
            </a:extLst>
          </p:cNvPr>
          <p:cNvSpPr/>
          <p:nvPr/>
        </p:nvSpPr>
        <p:spPr>
          <a:xfrm>
            <a:off x="2017336" y="3660742"/>
            <a:ext cx="527901" cy="377072"/>
          </a:xfrm>
          <a:prstGeom prst="flowChartDocumen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689B6DB4-8F01-4754-8D38-AE36B549FEC9}"/>
              </a:ext>
            </a:extLst>
          </p:cNvPr>
          <p:cNvSpPr/>
          <p:nvPr/>
        </p:nvSpPr>
        <p:spPr>
          <a:xfrm>
            <a:off x="2017336" y="4340666"/>
            <a:ext cx="527901" cy="377072"/>
          </a:xfrm>
          <a:prstGeom prst="flowChartDocumen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91EF2549-4A44-4FC1-BBB7-7CED4A84EED3}"/>
              </a:ext>
            </a:extLst>
          </p:cNvPr>
          <p:cNvSpPr/>
          <p:nvPr/>
        </p:nvSpPr>
        <p:spPr>
          <a:xfrm rot="10800000">
            <a:off x="2964729" y="3665456"/>
            <a:ext cx="461913" cy="241955"/>
          </a:xfrm>
          <a:prstGeom prst="lef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F4BBA8-4C65-40C2-A2BB-B593F84E7EB0}"/>
              </a:ext>
            </a:extLst>
          </p:cNvPr>
          <p:cNvSpPr txBox="1"/>
          <p:nvPr/>
        </p:nvSpPr>
        <p:spPr>
          <a:xfrm>
            <a:off x="2281286" y="390741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LID4096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55A5DF-5B80-47FC-AC92-61E732A235C9}"/>
              </a:ext>
            </a:extLst>
          </p:cNvPr>
          <p:cNvSpPr/>
          <p:nvPr/>
        </p:nvSpPr>
        <p:spPr>
          <a:xfrm>
            <a:off x="3558619" y="3544478"/>
            <a:ext cx="1484721" cy="493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Add the numbers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794F7949-C366-474F-AEC2-96B51A8482C6}"/>
              </a:ext>
            </a:extLst>
          </p:cNvPr>
          <p:cNvSpPr/>
          <p:nvPr/>
        </p:nvSpPr>
        <p:spPr>
          <a:xfrm rot="10800000">
            <a:off x="5169031" y="3667027"/>
            <a:ext cx="461913" cy="241955"/>
          </a:xfrm>
          <a:prstGeom prst="lef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46155E-78E4-4D8B-AAC5-94CBD737A125}"/>
              </a:ext>
            </a:extLst>
          </p:cNvPr>
          <p:cNvSpPr/>
          <p:nvPr/>
        </p:nvSpPr>
        <p:spPr>
          <a:xfrm>
            <a:off x="5762921" y="3551002"/>
            <a:ext cx="1484721" cy="486812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Divide by six</a:t>
            </a:r>
            <a:endParaRPr lang="LID4096" sz="1600" b="1" dirty="0">
              <a:solidFill>
                <a:schemeClr val="tx1"/>
              </a:solidFill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3E3BECA6-D477-4736-B069-DF0785011155}"/>
              </a:ext>
            </a:extLst>
          </p:cNvPr>
          <p:cNvSpPr/>
          <p:nvPr/>
        </p:nvSpPr>
        <p:spPr>
          <a:xfrm rot="10800000">
            <a:off x="7382761" y="3665456"/>
            <a:ext cx="461913" cy="241955"/>
          </a:xfrm>
          <a:prstGeom prst="lef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795A2025-ECCC-42F5-9459-387B38D4A30B}"/>
              </a:ext>
            </a:extLst>
          </p:cNvPr>
          <p:cNvSpPr/>
          <p:nvPr/>
        </p:nvSpPr>
        <p:spPr>
          <a:xfrm>
            <a:off x="7999431" y="3551002"/>
            <a:ext cx="1993769" cy="577938"/>
          </a:xfrm>
          <a:prstGeom prst="flowChartInputOutput">
            <a:avLst/>
          </a:prstGeom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Display the output</a:t>
            </a:r>
            <a:endParaRPr lang="LID4096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633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9895B5-1864-4BA9-893A-ABDC1CCFF5E9}"/>
              </a:ext>
            </a:extLst>
          </p:cNvPr>
          <p:cNvSpPr txBox="1"/>
          <p:nvPr/>
        </p:nvSpPr>
        <p:spPr>
          <a:xfrm>
            <a:off x="881406" y="767441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Division into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BC9E2-18FE-459F-ACEB-E9B45770E4E0}"/>
              </a:ext>
            </a:extLst>
          </p:cNvPr>
          <p:cNvSpPr txBox="1"/>
          <p:nvPr/>
        </p:nvSpPr>
        <p:spPr>
          <a:xfrm>
            <a:off x="881406" y="1533915"/>
            <a:ext cx="91487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programs become larger, a single list of instructions becomes unwieldy.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function was adopted as a way to make programs more comprehensible to their human creators.</a:t>
            </a:r>
            <a:endParaRPr lang="LID4096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95D8E6-008D-4B12-9E5D-B50953F5C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943" y="3330890"/>
            <a:ext cx="3226177" cy="220443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3BAA2E1-9AEE-473E-BBBE-E53C00DB9524}"/>
              </a:ext>
            </a:extLst>
          </p:cNvPr>
          <p:cNvGrpSpPr/>
          <p:nvPr/>
        </p:nvGrpSpPr>
        <p:grpSpPr>
          <a:xfrm>
            <a:off x="1207034" y="2905510"/>
            <a:ext cx="2141157" cy="3091992"/>
            <a:chOff x="1207034" y="2905510"/>
            <a:chExt cx="2141157" cy="309199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BC43DFE-C323-4FDC-82F5-530CC8E74257}"/>
                </a:ext>
              </a:extLst>
            </p:cNvPr>
            <p:cNvGrpSpPr/>
            <p:nvPr/>
          </p:nvGrpSpPr>
          <p:grpSpPr>
            <a:xfrm>
              <a:off x="2187659" y="2905510"/>
              <a:ext cx="1160532" cy="3091992"/>
              <a:chOff x="2187659" y="2905510"/>
              <a:chExt cx="1160532" cy="309199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4C5ACAE-4271-457D-9A02-94BE28DF624B}"/>
                  </a:ext>
                </a:extLst>
              </p:cNvPr>
              <p:cNvSpPr/>
              <p:nvPr/>
            </p:nvSpPr>
            <p:spPr>
              <a:xfrm>
                <a:off x="2187659" y="2905510"/>
                <a:ext cx="1112362" cy="3091992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229FF51-B327-4100-A8E6-B348677A8A71}"/>
                  </a:ext>
                </a:extLst>
              </p:cNvPr>
              <p:cNvSpPr txBox="1"/>
              <p:nvPr/>
            </p:nvSpPr>
            <p:spPr>
              <a:xfrm>
                <a:off x="2187659" y="2915943"/>
                <a:ext cx="1112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…………</a:t>
                </a:r>
                <a:endParaRPr lang="LID4096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C39F4E-B43F-4918-978C-2831C8B011C5}"/>
                  </a:ext>
                </a:extLst>
              </p:cNvPr>
              <p:cNvSpPr txBox="1"/>
              <p:nvPr/>
            </p:nvSpPr>
            <p:spPr>
              <a:xfrm>
                <a:off x="2206513" y="3151498"/>
                <a:ext cx="1112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…………</a:t>
                </a:r>
                <a:endParaRPr lang="LID4096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AF6B014-24C1-49D1-BED3-CDD1AE066169}"/>
                  </a:ext>
                </a:extLst>
              </p:cNvPr>
              <p:cNvSpPr txBox="1"/>
              <p:nvPr/>
            </p:nvSpPr>
            <p:spPr>
              <a:xfrm>
                <a:off x="2197086" y="3426643"/>
                <a:ext cx="1112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…………</a:t>
                </a:r>
                <a:endParaRPr lang="LID4096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1963A0A-01FA-4C44-834E-DC7A0815DC43}"/>
                  </a:ext>
                </a:extLst>
              </p:cNvPr>
              <p:cNvSpPr txBox="1"/>
              <p:nvPr/>
            </p:nvSpPr>
            <p:spPr>
              <a:xfrm>
                <a:off x="2197481" y="3682014"/>
                <a:ext cx="1112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…………</a:t>
                </a:r>
                <a:endParaRPr lang="LID4096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872B6F7-2064-44D2-89C1-54A14053EAED}"/>
                  </a:ext>
                </a:extLst>
              </p:cNvPr>
              <p:cNvSpPr txBox="1"/>
              <p:nvPr/>
            </p:nvSpPr>
            <p:spPr>
              <a:xfrm>
                <a:off x="2216335" y="3917569"/>
                <a:ext cx="1112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…………</a:t>
                </a:r>
                <a:endParaRPr lang="LID4096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3606DD7-B550-47A5-8727-562640C7547F}"/>
                  </a:ext>
                </a:extLst>
              </p:cNvPr>
              <p:cNvSpPr txBox="1"/>
              <p:nvPr/>
            </p:nvSpPr>
            <p:spPr>
              <a:xfrm>
                <a:off x="2206908" y="4192714"/>
                <a:ext cx="1112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…………</a:t>
                </a:r>
                <a:endParaRPr lang="LID4096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5D716D-26B4-4D55-9440-39E1E31DDBFE}"/>
                  </a:ext>
                </a:extLst>
              </p:cNvPr>
              <p:cNvSpPr txBox="1"/>
              <p:nvPr/>
            </p:nvSpPr>
            <p:spPr>
              <a:xfrm>
                <a:off x="2206908" y="4444053"/>
                <a:ext cx="1112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…………</a:t>
                </a:r>
                <a:endParaRPr lang="LID4096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CA76697-5C2F-4AC7-A4C8-A67795AC1E6A}"/>
                  </a:ext>
                </a:extLst>
              </p:cNvPr>
              <p:cNvSpPr txBox="1"/>
              <p:nvPr/>
            </p:nvSpPr>
            <p:spPr>
              <a:xfrm>
                <a:off x="2225762" y="4679608"/>
                <a:ext cx="1112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…………</a:t>
                </a:r>
                <a:endParaRPr lang="LID4096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6308A7-4DE1-4C54-A64F-7E228329BFC8}"/>
                  </a:ext>
                </a:extLst>
              </p:cNvPr>
              <p:cNvSpPr txBox="1"/>
              <p:nvPr/>
            </p:nvSpPr>
            <p:spPr>
              <a:xfrm>
                <a:off x="2216335" y="4954753"/>
                <a:ext cx="1112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…………</a:t>
                </a:r>
                <a:endParaRPr lang="LID4096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8A43505-E4ED-4157-8D07-74E8ADEC9C82}"/>
                  </a:ext>
                </a:extLst>
              </p:cNvPr>
              <p:cNvSpPr txBox="1"/>
              <p:nvPr/>
            </p:nvSpPr>
            <p:spPr>
              <a:xfrm>
                <a:off x="2216975" y="5221865"/>
                <a:ext cx="1112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…………</a:t>
                </a:r>
                <a:endParaRPr lang="LID4096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99D1F21-A8D6-4E8F-8162-A9234FDF01CC}"/>
                  </a:ext>
                </a:extLst>
              </p:cNvPr>
              <p:cNvSpPr txBox="1"/>
              <p:nvPr/>
            </p:nvSpPr>
            <p:spPr>
              <a:xfrm>
                <a:off x="2235829" y="5457420"/>
                <a:ext cx="1112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…………</a:t>
                </a:r>
                <a:endParaRPr lang="LID4096" dirty="0"/>
              </a:p>
            </p:txBody>
          </p:sp>
        </p:grpSp>
        <p:sp>
          <p:nvSpPr>
            <p:cNvPr id="51" name="Left Brace 50">
              <a:extLst>
                <a:ext uri="{FF2B5EF4-FFF2-40B4-BE49-F238E27FC236}">
                  <a16:creationId xmlns:a16="http://schemas.microsoft.com/office/drawing/2014/main" id="{DF7994EA-AD21-4F03-98D1-FE5244E801BF}"/>
                </a:ext>
              </a:extLst>
            </p:cNvPr>
            <p:cNvSpPr/>
            <p:nvPr/>
          </p:nvSpPr>
          <p:spPr>
            <a:xfrm>
              <a:off x="1930778" y="2915943"/>
              <a:ext cx="143119" cy="3081559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4A5ADB7-889B-4A63-9344-044D65608318}"/>
                </a:ext>
              </a:extLst>
            </p:cNvPr>
            <p:cNvSpPr txBox="1"/>
            <p:nvPr/>
          </p:nvSpPr>
          <p:spPr>
            <a:xfrm>
              <a:off x="1207034" y="4248443"/>
              <a:ext cx="836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main</a:t>
              </a:r>
              <a:endParaRPr lang="LID4096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2AB337E-F8F6-4291-B392-ADF013B52486}"/>
              </a:ext>
            </a:extLst>
          </p:cNvPr>
          <p:cNvGrpSpPr/>
          <p:nvPr/>
        </p:nvGrpSpPr>
        <p:grpSpPr>
          <a:xfrm>
            <a:off x="3974970" y="2905510"/>
            <a:ext cx="2121030" cy="3091992"/>
            <a:chOff x="3974970" y="2905510"/>
            <a:chExt cx="2121030" cy="30919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331E24-3452-4D8E-A90E-B1CCBA59A163}"/>
                </a:ext>
              </a:extLst>
            </p:cNvPr>
            <p:cNvSpPr/>
            <p:nvPr/>
          </p:nvSpPr>
          <p:spPr>
            <a:xfrm>
              <a:off x="3974970" y="2905510"/>
              <a:ext cx="1112362" cy="309199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5C4A16-8F41-4E2E-A71D-79659049493E}"/>
                </a:ext>
              </a:extLst>
            </p:cNvPr>
            <p:cNvSpPr/>
            <p:nvPr/>
          </p:nvSpPr>
          <p:spPr>
            <a:xfrm>
              <a:off x="5162747" y="3308414"/>
              <a:ext cx="914400" cy="49019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Func</a:t>
              </a:r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A</a:t>
              </a:r>
              <a:endParaRPr lang="LID4096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96B10A-C0D7-4F46-8720-4F9291E6F11F}"/>
                </a:ext>
              </a:extLst>
            </p:cNvPr>
            <p:cNvSpPr/>
            <p:nvPr/>
          </p:nvSpPr>
          <p:spPr>
            <a:xfrm>
              <a:off x="5176887" y="4108857"/>
              <a:ext cx="914400" cy="4901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Func</a:t>
              </a:r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B</a:t>
              </a:r>
              <a:endParaRPr lang="LID4096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LID4096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0BCAC4-AA20-453B-BF20-3D9901F077C1}"/>
                </a:ext>
              </a:extLst>
            </p:cNvPr>
            <p:cNvSpPr/>
            <p:nvPr/>
          </p:nvSpPr>
          <p:spPr>
            <a:xfrm>
              <a:off x="5181600" y="4909300"/>
              <a:ext cx="914400" cy="4901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Func</a:t>
              </a:r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C</a:t>
              </a:r>
              <a:endParaRPr lang="LID4096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LID4096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1F5685-6EDD-4347-953E-4D147AB1B949}"/>
                </a:ext>
              </a:extLst>
            </p:cNvPr>
            <p:cNvSpPr txBox="1"/>
            <p:nvPr/>
          </p:nvSpPr>
          <p:spPr>
            <a:xfrm>
              <a:off x="3974970" y="2915943"/>
              <a:ext cx="1112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…………</a:t>
              </a:r>
              <a:endParaRPr lang="LID4096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19817A-C50C-42DE-9F16-153C4366FAC2}"/>
                </a:ext>
              </a:extLst>
            </p:cNvPr>
            <p:cNvSpPr txBox="1"/>
            <p:nvPr/>
          </p:nvSpPr>
          <p:spPr>
            <a:xfrm>
              <a:off x="3974970" y="3739525"/>
              <a:ext cx="1112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…………</a:t>
              </a:r>
              <a:endParaRPr lang="LID4096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AF85E3-CDCD-469A-9177-C09609582908}"/>
                </a:ext>
              </a:extLst>
            </p:cNvPr>
            <p:cNvSpPr txBox="1"/>
            <p:nvPr/>
          </p:nvSpPr>
          <p:spPr>
            <a:xfrm>
              <a:off x="3974970" y="4501151"/>
              <a:ext cx="1112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…………</a:t>
              </a:r>
              <a:endParaRPr lang="LID4096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B34007-12EC-4109-907A-FCFC2F9FD5D7}"/>
                </a:ext>
              </a:extLst>
            </p:cNvPr>
            <p:cNvSpPr txBox="1"/>
            <p:nvPr/>
          </p:nvSpPr>
          <p:spPr>
            <a:xfrm>
              <a:off x="4012677" y="5325482"/>
              <a:ext cx="1112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…………</a:t>
              </a:r>
              <a:endParaRPr lang="LID4096" dirty="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A22E29AE-4F7D-48CE-911D-3A82E4213F32}"/>
                </a:ext>
              </a:extLst>
            </p:cNvPr>
            <p:cNvSpPr/>
            <p:nvPr/>
          </p:nvSpPr>
          <p:spPr>
            <a:xfrm>
              <a:off x="4875230" y="3367493"/>
              <a:ext cx="301657" cy="14700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006C652F-3109-40C3-B116-D43429EE1E5B}"/>
                </a:ext>
              </a:extLst>
            </p:cNvPr>
            <p:cNvSpPr/>
            <p:nvPr/>
          </p:nvSpPr>
          <p:spPr>
            <a:xfrm rot="10800000">
              <a:off x="4830452" y="3583050"/>
              <a:ext cx="301657" cy="14700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8A012CBC-9D24-4755-999E-3AC7D17B23E9}"/>
                </a:ext>
              </a:extLst>
            </p:cNvPr>
            <p:cNvSpPr/>
            <p:nvPr/>
          </p:nvSpPr>
          <p:spPr>
            <a:xfrm>
              <a:off x="4905868" y="4199482"/>
              <a:ext cx="301657" cy="14700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A69BD0EA-4B53-4B05-A20C-0D5CD23BA3EE}"/>
                </a:ext>
              </a:extLst>
            </p:cNvPr>
            <p:cNvSpPr/>
            <p:nvPr/>
          </p:nvSpPr>
          <p:spPr>
            <a:xfrm rot="10800000">
              <a:off x="4861090" y="4415039"/>
              <a:ext cx="301657" cy="14700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2FA9AF03-1E32-41FF-B796-A45EE601D835}"/>
                </a:ext>
              </a:extLst>
            </p:cNvPr>
            <p:cNvSpPr/>
            <p:nvPr/>
          </p:nvSpPr>
          <p:spPr>
            <a:xfrm>
              <a:off x="4905867" y="5014596"/>
              <a:ext cx="301657" cy="14700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3015B5F8-F8DA-4122-A9B2-3947E1D89804}"/>
                </a:ext>
              </a:extLst>
            </p:cNvPr>
            <p:cNvSpPr/>
            <p:nvPr/>
          </p:nvSpPr>
          <p:spPr>
            <a:xfrm rot="10800000">
              <a:off x="4861089" y="5230153"/>
              <a:ext cx="301657" cy="14700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5" name="Cloud 34">
              <a:extLst>
                <a:ext uri="{FF2B5EF4-FFF2-40B4-BE49-F238E27FC236}">
                  <a16:creationId xmlns:a16="http://schemas.microsoft.com/office/drawing/2014/main" id="{0C07A8F1-4DB5-4558-A8FA-D2184D674EA9}"/>
                </a:ext>
              </a:extLst>
            </p:cNvPr>
            <p:cNvSpPr/>
            <p:nvPr/>
          </p:nvSpPr>
          <p:spPr>
            <a:xfrm>
              <a:off x="3987587" y="3284526"/>
              <a:ext cx="860195" cy="450265"/>
            </a:xfrm>
            <a:prstGeom prst="cloud">
              <a:avLst/>
            </a:prstGeom>
            <a:solidFill>
              <a:srgbClr val="FF66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Call A</a:t>
              </a:r>
              <a:endParaRPr lang="LID4096" sz="1200" b="1" dirty="0"/>
            </a:p>
          </p:txBody>
        </p:sp>
        <p:sp>
          <p:nvSpPr>
            <p:cNvPr id="54" name="Cloud 53">
              <a:extLst>
                <a:ext uri="{FF2B5EF4-FFF2-40B4-BE49-F238E27FC236}">
                  <a16:creationId xmlns:a16="http://schemas.microsoft.com/office/drawing/2014/main" id="{DE08AE96-DEE6-40C3-8BFF-E53737E55DA8}"/>
                </a:ext>
              </a:extLst>
            </p:cNvPr>
            <p:cNvSpPr/>
            <p:nvPr/>
          </p:nvSpPr>
          <p:spPr>
            <a:xfrm>
              <a:off x="3977378" y="4152247"/>
              <a:ext cx="860195" cy="450265"/>
            </a:xfrm>
            <a:prstGeom prst="cloud">
              <a:avLst/>
            </a:prstGeom>
            <a:solidFill>
              <a:srgbClr val="FF66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Call B</a:t>
              </a:r>
              <a:endParaRPr lang="LID4096" sz="1200" b="1" dirty="0"/>
            </a:p>
          </p:txBody>
        </p:sp>
        <p:sp>
          <p:nvSpPr>
            <p:cNvPr id="55" name="Cloud 54">
              <a:extLst>
                <a:ext uri="{FF2B5EF4-FFF2-40B4-BE49-F238E27FC236}">
                  <a16:creationId xmlns:a16="http://schemas.microsoft.com/office/drawing/2014/main" id="{B769CE98-4E30-4F93-AE79-0ADDD8E19991}"/>
                </a:ext>
              </a:extLst>
            </p:cNvPr>
            <p:cNvSpPr/>
            <p:nvPr/>
          </p:nvSpPr>
          <p:spPr>
            <a:xfrm>
              <a:off x="3996353" y="4994254"/>
              <a:ext cx="860195" cy="450265"/>
            </a:xfrm>
            <a:prstGeom prst="cloud">
              <a:avLst/>
            </a:prstGeom>
            <a:solidFill>
              <a:srgbClr val="FF66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Call C</a:t>
              </a:r>
              <a:endParaRPr lang="LID4096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9380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A43BE4F-7651-4FF5-8637-7DAE1E55DE43}"/>
              </a:ext>
            </a:extLst>
          </p:cNvPr>
          <p:cNvGrpSpPr/>
          <p:nvPr/>
        </p:nvGrpSpPr>
        <p:grpSpPr>
          <a:xfrm>
            <a:off x="1231770" y="954160"/>
            <a:ext cx="2121030" cy="4939245"/>
            <a:chOff x="3974970" y="2905509"/>
            <a:chExt cx="2121030" cy="49392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B7C95D1-EA0E-4960-B09B-46F56200BC20}"/>
                </a:ext>
              </a:extLst>
            </p:cNvPr>
            <p:cNvSpPr/>
            <p:nvPr/>
          </p:nvSpPr>
          <p:spPr>
            <a:xfrm>
              <a:off x="3974970" y="2905509"/>
              <a:ext cx="1112362" cy="493924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ACD3F3-C925-4732-83CB-D70883B53E82}"/>
                </a:ext>
              </a:extLst>
            </p:cNvPr>
            <p:cNvSpPr/>
            <p:nvPr/>
          </p:nvSpPr>
          <p:spPr>
            <a:xfrm>
              <a:off x="5162747" y="3308414"/>
              <a:ext cx="914400" cy="49019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Func</a:t>
              </a:r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A</a:t>
              </a:r>
              <a:endParaRPr lang="LID4096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8EA0CA-3A9B-4549-B558-F90CFC2D1FE1}"/>
                </a:ext>
              </a:extLst>
            </p:cNvPr>
            <p:cNvSpPr/>
            <p:nvPr/>
          </p:nvSpPr>
          <p:spPr>
            <a:xfrm>
              <a:off x="5176887" y="4108857"/>
              <a:ext cx="914400" cy="4901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Func</a:t>
              </a:r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B</a:t>
              </a:r>
              <a:endParaRPr lang="LID4096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LID4096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F9E1FC-A5D6-40CA-ADAD-3D2147B841B8}"/>
                </a:ext>
              </a:extLst>
            </p:cNvPr>
            <p:cNvSpPr/>
            <p:nvPr/>
          </p:nvSpPr>
          <p:spPr>
            <a:xfrm>
              <a:off x="5181600" y="4909300"/>
              <a:ext cx="914400" cy="4901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Func</a:t>
              </a:r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C</a:t>
              </a:r>
              <a:endParaRPr lang="LID4096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LID409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3BF5F6-DA4E-4796-88FA-CAF490C62F89}"/>
                </a:ext>
              </a:extLst>
            </p:cNvPr>
            <p:cNvSpPr txBox="1"/>
            <p:nvPr/>
          </p:nvSpPr>
          <p:spPr>
            <a:xfrm>
              <a:off x="3974970" y="2915943"/>
              <a:ext cx="1112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…………</a:t>
              </a:r>
              <a:endParaRPr lang="LID409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D7D92-43E6-4022-8214-CF61493B434A}"/>
                </a:ext>
              </a:extLst>
            </p:cNvPr>
            <p:cNvSpPr txBox="1"/>
            <p:nvPr/>
          </p:nvSpPr>
          <p:spPr>
            <a:xfrm>
              <a:off x="3974970" y="3739525"/>
              <a:ext cx="1112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…………</a:t>
              </a:r>
              <a:endParaRPr lang="LID4096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403682-50A6-4B82-9423-18F83DD4B4DF}"/>
                </a:ext>
              </a:extLst>
            </p:cNvPr>
            <p:cNvSpPr txBox="1"/>
            <p:nvPr/>
          </p:nvSpPr>
          <p:spPr>
            <a:xfrm>
              <a:off x="3974970" y="4501151"/>
              <a:ext cx="1112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…………</a:t>
              </a:r>
              <a:endParaRPr lang="LID409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D9984B-EC26-48D8-8567-A88E7C721473}"/>
                </a:ext>
              </a:extLst>
            </p:cNvPr>
            <p:cNvSpPr txBox="1"/>
            <p:nvPr/>
          </p:nvSpPr>
          <p:spPr>
            <a:xfrm>
              <a:off x="4012677" y="5325482"/>
              <a:ext cx="1112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…………</a:t>
              </a:r>
              <a:endParaRPr lang="LID4096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2561688-04D3-49B5-B89D-5C7DB2F01BC9}"/>
                </a:ext>
              </a:extLst>
            </p:cNvPr>
            <p:cNvSpPr/>
            <p:nvPr/>
          </p:nvSpPr>
          <p:spPr>
            <a:xfrm>
              <a:off x="4875230" y="3367493"/>
              <a:ext cx="301657" cy="14700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9C484DDF-207E-4C5F-8E34-6E9E44A1718A}"/>
                </a:ext>
              </a:extLst>
            </p:cNvPr>
            <p:cNvSpPr/>
            <p:nvPr/>
          </p:nvSpPr>
          <p:spPr>
            <a:xfrm rot="10800000">
              <a:off x="4830452" y="3583050"/>
              <a:ext cx="301657" cy="14700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C010916-336C-4F0F-AE91-511370104427}"/>
                </a:ext>
              </a:extLst>
            </p:cNvPr>
            <p:cNvSpPr/>
            <p:nvPr/>
          </p:nvSpPr>
          <p:spPr>
            <a:xfrm>
              <a:off x="4905868" y="4199482"/>
              <a:ext cx="301657" cy="14700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C4FB1D58-D9B4-4A11-AFE1-2372E36A392A}"/>
                </a:ext>
              </a:extLst>
            </p:cNvPr>
            <p:cNvSpPr/>
            <p:nvPr/>
          </p:nvSpPr>
          <p:spPr>
            <a:xfrm rot="10800000">
              <a:off x="4861090" y="4415039"/>
              <a:ext cx="301657" cy="14700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D499F20F-33D0-4B64-AF8B-23E4F5AA95A3}"/>
                </a:ext>
              </a:extLst>
            </p:cNvPr>
            <p:cNvSpPr/>
            <p:nvPr/>
          </p:nvSpPr>
          <p:spPr>
            <a:xfrm>
              <a:off x="4905867" y="5014596"/>
              <a:ext cx="301657" cy="14700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975526F6-60EB-4D47-942C-F19F7176718A}"/>
                </a:ext>
              </a:extLst>
            </p:cNvPr>
            <p:cNvSpPr/>
            <p:nvPr/>
          </p:nvSpPr>
          <p:spPr>
            <a:xfrm rot="10800000">
              <a:off x="4861089" y="5230153"/>
              <a:ext cx="301657" cy="14700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E33D6A07-9A58-419F-BCB1-69C80B42A260}"/>
                </a:ext>
              </a:extLst>
            </p:cNvPr>
            <p:cNvSpPr/>
            <p:nvPr/>
          </p:nvSpPr>
          <p:spPr>
            <a:xfrm>
              <a:off x="3987587" y="3284526"/>
              <a:ext cx="860195" cy="450265"/>
            </a:xfrm>
            <a:prstGeom prst="cloud">
              <a:avLst/>
            </a:prstGeom>
            <a:solidFill>
              <a:srgbClr val="FF66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Call A</a:t>
              </a:r>
              <a:endParaRPr lang="LID4096" sz="1200" b="1" dirty="0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798F34EB-65C4-4355-94FD-B6631E94B90F}"/>
                </a:ext>
              </a:extLst>
            </p:cNvPr>
            <p:cNvSpPr/>
            <p:nvPr/>
          </p:nvSpPr>
          <p:spPr>
            <a:xfrm>
              <a:off x="3977378" y="4152247"/>
              <a:ext cx="860195" cy="450265"/>
            </a:xfrm>
            <a:prstGeom prst="cloud">
              <a:avLst/>
            </a:prstGeom>
            <a:solidFill>
              <a:srgbClr val="FF66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Call B</a:t>
              </a:r>
              <a:endParaRPr lang="LID4096" sz="1200" b="1" dirty="0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1EDB492B-2229-43B7-86F9-058388A37C2D}"/>
                </a:ext>
              </a:extLst>
            </p:cNvPr>
            <p:cNvSpPr/>
            <p:nvPr/>
          </p:nvSpPr>
          <p:spPr>
            <a:xfrm>
              <a:off x="3996353" y="4994254"/>
              <a:ext cx="860195" cy="450265"/>
            </a:xfrm>
            <a:prstGeom prst="cloud">
              <a:avLst/>
            </a:prstGeom>
            <a:solidFill>
              <a:srgbClr val="FF66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Call C</a:t>
              </a:r>
              <a:endParaRPr lang="LID4096" sz="1200" b="1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A582C6D-C7A7-4261-B160-E69FF1CE6D68}"/>
              </a:ext>
            </a:extLst>
          </p:cNvPr>
          <p:cNvSpPr/>
          <p:nvPr/>
        </p:nvSpPr>
        <p:spPr>
          <a:xfrm>
            <a:off x="2432164" y="3951280"/>
            <a:ext cx="914400" cy="49019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D</a:t>
            </a:r>
            <a:endParaRPr lang="LID4096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984224-07ED-4E9D-8E66-D577EB0DC547}"/>
              </a:ext>
            </a:extLst>
          </p:cNvPr>
          <p:cNvSpPr txBox="1"/>
          <p:nvPr/>
        </p:nvSpPr>
        <p:spPr>
          <a:xfrm>
            <a:off x="1201133" y="4346071"/>
            <a:ext cx="111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</a:t>
            </a:r>
            <a:endParaRPr lang="LID4096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2C10DC4-26E1-4888-98E8-F6337FCD1A07}"/>
              </a:ext>
            </a:extLst>
          </p:cNvPr>
          <p:cNvSpPr/>
          <p:nvPr/>
        </p:nvSpPr>
        <p:spPr>
          <a:xfrm>
            <a:off x="2144647" y="4010359"/>
            <a:ext cx="301657" cy="147006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4769727-18C0-47B4-B839-4A6B8558DF0F}"/>
              </a:ext>
            </a:extLst>
          </p:cNvPr>
          <p:cNvSpPr/>
          <p:nvPr/>
        </p:nvSpPr>
        <p:spPr>
          <a:xfrm rot="10800000">
            <a:off x="2099869" y="4225916"/>
            <a:ext cx="301657" cy="147006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275A49EA-797D-4233-9A30-6F97AD2F1AC6}"/>
              </a:ext>
            </a:extLst>
          </p:cNvPr>
          <p:cNvSpPr/>
          <p:nvPr/>
        </p:nvSpPr>
        <p:spPr>
          <a:xfrm>
            <a:off x="1257004" y="3927392"/>
            <a:ext cx="860195" cy="450265"/>
          </a:xfrm>
          <a:prstGeom prst="cloud">
            <a:avLst/>
          </a:prstGeom>
          <a:solidFill>
            <a:srgbClr val="FF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Call D</a:t>
            </a:r>
            <a:endParaRPr lang="LID4096" sz="12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C4091A-2DCA-476B-8B1A-7AD3A8B7CCE3}"/>
              </a:ext>
            </a:extLst>
          </p:cNvPr>
          <p:cNvSpPr/>
          <p:nvPr/>
        </p:nvSpPr>
        <p:spPr>
          <a:xfrm>
            <a:off x="2462801" y="4905161"/>
            <a:ext cx="914400" cy="4901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E</a:t>
            </a:r>
            <a:endParaRPr lang="LID4096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F790DD-D0AB-44F7-B185-F5BE47FA61C7}"/>
              </a:ext>
            </a:extLst>
          </p:cNvPr>
          <p:cNvSpPr txBox="1"/>
          <p:nvPr/>
        </p:nvSpPr>
        <p:spPr>
          <a:xfrm>
            <a:off x="1231770" y="5299952"/>
            <a:ext cx="111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</a:t>
            </a:r>
            <a:endParaRPr lang="LID4096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D8F280B-23A3-49A4-9330-9816DC66D12D}"/>
              </a:ext>
            </a:extLst>
          </p:cNvPr>
          <p:cNvSpPr/>
          <p:nvPr/>
        </p:nvSpPr>
        <p:spPr>
          <a:xfrm>
            <a:off x="2175284" y="4964240"/>
            <a:ext cx="301657" cy="147006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D9270D7-B353-4AE5-89F6-06D9137FB24E}"/>
              </a:ext>
            </a:extLst>
          </p:cNvPr>
          <p:cNvSpPr/>
          <p:nvPr/>
        </p:nvSpPr>
        <p:spPr>
          <a:xfrm rot="10800000">
            <a:off x="2130506" y="5179797"/>
            <a:ext cx="301657" cy="147006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E0AAFF3C-354A-423E-986C-533601091466}"/>
              </a:ext>
            </a:extLst>
          </p:cNvPr>
          <p:cNvSpPr/>
          <p:nvPr/>
        </p:nvSpPr>
        <p:spPr>
          <a:xfrm>
            <a:off x="1287641" y="4881273"/>
            <a:ext cx="860195" cy="450265"/>
          </a:xfrm>
          <a:prstGeom prst="cloud">
            <a:avLst/>
          </a:prstGeom>
          <a:solidFill>
            <a:srgbClr val="FF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Call E</a:t>
            </a:r>
            <a:endParaRPr lang="LID4096" sz="12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BCC35F-1E8E-4118-BD36-07C7E0C97F34}"/>
              </a:ext>
            </a:extLst>
          </p:cNvPr>
          <p:cNvSpPr/>
          <p:nvPr/>
        </p:nvSpPr>
        <p:spPr>
          <a:xfrm>
            <a:off x="2405355" y="1227316"/>
            <a:ext cx="1206631" cy="439293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15EC83-AAB6-401D-B945-28AD6A9F138F}"/>
              </a:ext>
            </a:extLst>
          </p:cNvPr>
          <p:cNvSpPr txBox="1"/>
          <p:nvPr/>
        </p:nvSpPr>
        <p:spPr>
          <a:xfrm>
            <a:off x="2611225" y="5643354"/>
            <a:ext cx="100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Module</a:t>
            </a:r>
            <a:endParaRPr lang="LID4096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390FA-6C43-4446-AC20-AF2EF41FD554}"/>
              </a:ext>
            </a:extLst>
          </p:cNvPr>
          <p:cNvSpPr txBox="1"/>
          <p:nvPr/>
        </p:nvSpPr>
        <p:spPr>
          <a:xfrm>
            <a:off x="3917900" y="1095679"/>
            <a:ext cx="74831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Dividing a program into functions and modules is one of the cornerstones of structured programming.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somewhat loosely defined discipline that influenced programming organization for several decades before the advent of object-oriented programming.</a:t>
            </a:r>
            <a:endParaRPr lang="LID4096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30" grpId="0" animBg="1"/>
      <p:bldP spid="32" grpId="0" animBg="1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320401-3D26-44F0-A3D9-DBF03CEC1C57}"/>
              </a:ext>
            </a:extLst>
          </p:cNvPr>
          <p:cNvSpPr txBox="1"/>
          <p:nvPr/>
        </p:nvSpPr>
        <p:spPr>
          <a:xfrm>
            <a:off x="1006997" y="874417"/>
            <a:ext cx="7708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Problems with Structured Programming</a:t>
            </a:r>
            <a:endParaRPr lang="LID4096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B4C86-83A0-47FA-9119-EE7EC0FAA01B}"/>
              </a:ext>
            </a:extLst>
          </p:cNvPr>
          <p:cNvSpPr txBox="1"/>
          <p:nvPr/>
        </p:nvSpPr>
        <p:spPr>
          <a:xfrm>
            <a:off x="1006997" y="1697013"/>
            <a:ext cx="86115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matter how well the structured programming approach is implemented …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algn="ctr"/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large programs become excessively complex.</a:t>
            </a:r>
            <a:endParaRPr lang="LID4096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1C451C-B1AA-4E1D-A692-A9163686C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97" y="3429000"/>
            <a:ext cx="3344744" cy="2225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51D67-6D45-44C9-8AE2-CE69CFDAA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084" y="3429000"/>
            <a:ext cx="3344744" cy="2225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789EC8-BCD1-40D3-8887-0BC4381E4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171" y="3429000"/>
            <a:ext cx="3344744" cy="2225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CE912C25-16EA-44E3-96CA-B057B8BDD1FE}"/>
              </a:ext>
            </a:extLst>
          </p:cNvPr>
          <p:cNvSpPr/>
          <p:nvPr/>
        </p:nvSpPr>
        <p:spPr>
          <a:xfrm rot="20275307">
            <a:off x="8817130" y="737794"/>
            <a:ext cx="3144279" cy="1840375"/>
          </a:xfrm>
          <a:prstGeom prst="cloudCallout">
            <a:avLst>
              <a:gd name="adj1" fmla="val -89853"/>
              <a:gd name="adj2" fmla="val 3597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Reason???</a:t>
            </a:r>
            <a:endParaRPr lang="LID4096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1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DBD5D3-DE04-427A-A034-25136CA5C053}"/>
              </a:ext>
            </a:extLst>
          </p:cNvPr>
          <p:cNvSpPr txBox="1"/>
          <p:nvPr/>
        </p:nvSpPr>
        <p:spPr>
          <a:xfrm>
            <a:off x="1006997" y="874417"/>
            <a:ext cx="7708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Disadvantages of Structured Programming</a:t>
            </a:r>
            <a:endParaRPr lang="LID4096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71E7E8-B09C-45D6-AAD1-CCA5D92CD0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5396753"/>
              </p:ext>
            </p:extLst>
          </p:nvPr>
        </p:nvGraphicFramePr>
        <p:xfrm>
          <a:off x="2032000" y="1944547"/>
          <a:ext cx="7308770" cy="4193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C8D6B885-CEC6-43AC-8726-136F74E4B21C}"/>
              </a:ext>
            </a:extLst>
          </p:cNvPr>
          <p:cNvSpPr/>
          <p:nvPr/>
        </p:nvSpPr>
        <p:spPr>
          <a:xfrm rot="10800000">
            <a:off x="8715736" y="2686639"/>
            <a:ext cx="603316" cy="509047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387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911BEF-61D7-4F86-BBA7-04A62C6FEF11}"/>
              </a:ext>
            </a:extLst>
          </p:cNvPr>
          <p:cNvSpPr txBox="1"/>
          <p:nvPr/>
        </p:nvSpPr>
        <p:spPr>
          <a:xfrm>
            <a:off x="862553" y="776868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Unrestricted Access</a:t>
            </a:r>
            <a:endParaRPr lang="LID4096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80CBFB-7AA2-442C-9817-9554548B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277" y="1620874"/>
            <a:ext cx="4795101" cy="26972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795D32-7187-4D8C-A472-D6B1FF291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1" y="1594517"/>
            <a:ext cx="5933240" cy="27008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8DFBC3-8BBA-4D10-A9A2-B33A74898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1" y="1620874"/>
            <a:ext cx="4795101" cy="2697244"/>
          </a:xfrm>
          <a:prstGeom prst="rect">
            <a:avLst/>
          </a:prstGeom>
        </p:spPr>
      </p:pic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D5508F1C-964A-4C73-862B-6EC4DB3189B0}"/>
              </a:ext>
            </a:extLst>
          </p:cNvPr>
          <p:cNvSpPr/>
          <p:nvPr/>
        </p:nvSpPr>
        <p:spPr>
          <a:xfrm rot="20275307">
            <a:off x="4574138" y="2802724"/>
            <a:ext cx="3144279" cy="1840375"/>
          </a:xfrm>
          <a:prstGeom prst="cloudCallout">
            <a:avLst>
              <a:gd name="adj1" fmla="val -89853"/>
              <a:gd name="adj2" fmla="val 3597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Problems</a:t>
            </a:r>
          </a:p>
          <a:p>
            <a:pPr algn="ctr"/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???</a:t>
            </a:r>
            <a:endParaRPr lang="LID4096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4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70F57F-8564-46D9-9781-2E316CFA8A05}"/>
              </a:ext>
            </a:extLst>
          </p:cNvPr>
          <p:cNvSpPr txBox="1"/>
          <p:nvPr/>
        </p:nvSpPr>
        <p:spPr>
          <a:xfrm>
            <a:off x="796933" y="829559"/>
            <a:ext cx="1008159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Suppose: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an inventory program, someone may decide that the data items should be changed from 5 digits to 12 digits.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This may necessitate a change from a </a:t>
            </a: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short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a </a:t>
            </a: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type. </a:t>
            </a:r>
          </a:p>
          <a:p>
            <a:pPr lvl="2" algn="just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 all the functions that operate on the data must be modified to deal with a long instead of a short.</a:t>
            </a:r>
            <a:endParaRPr lang="LID4096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E9AD9-AF80-4E93-9DFA-461D42516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35" y="3873238"/>
            <a:ext cx="3835748" cy="21552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D77762-9B07-42A3-99FB-9FAC0FDF5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188" y="3398364"/>
            <a:ext cx="2619375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3084A9-A3CB-4208-958F-F968BED35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784" y="3873238"/>
            <a:ext cx="2847975" cy="1698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829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382B97-B843-438A-9580-38FA161CEDFC}"/>
              </a:ext>
            </a:extLst>
          </p:cNvPr>
          <p:cNvSpPr txBox="1"/>
          <p:nvPr/>
        </p:nvSpPr>
        <p:spPr>
          <a:xfrm>
            <a:off x="1226372" y="613187"/>
            <a:ext cx="9993854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Getting to know</a:t>
            </a:r>
          </a:p>
          <a:p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Fatemeh Ziaeetabar (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fziaeetabar@gwdg.de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Interest: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(Deep) Machine Learning in Computer Vision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Human activity recognition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Video annotation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Semantic Scene Understanding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Spatio-temporal Reasoning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 from Demonstration (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LfD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Cognitive robotics</a:t>
            </a:r>
          </a:p>
        </p:txBody>
      </p:sp>
    </p:spTree>
    <p:extLst>
      <p:ext uri="{BB962C8B-B14F-4D97-AF65-F5344CB8AC3E}">
        <p14:creationId xmlns:p14="http://schemas.microsoft.com/office/powerpoint/2010/main" val="697385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DBD5D3-DE04-427A-A034-25136CA5C053}"/>
              </a:ext>
            </a:extLst>
          </p:cNvPr>
          <p:cNvSpPr txBox="1"/>
          <p:nvPr/>
        </p:nvSpPr>
        <p:spPr>
          <a:xfrm>
            <a:off x="1006997" y="874417"/>
            <a:ext cx="7708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Disadvantages of Structured Programming</a:t>
            </a:r>
            <a:endParaRPr lang="LID4096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71E7E8-B09C-45D6-AAD1-CCA5D92CD0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4625759"/>
              </p:ext>
            </p:extLst>
          </p:nvPr>
        </p:nvGraphicFramePr>
        <p:xfrm>
          <a:off x="2032000" y="1944547"/>
          <a:ext cx="7308770" cy="4193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C8D6B885-CEC6-43AC-8726-136F74E4B21C}"/>
              </a:ext>
            </a:extLst>
          </p:cNvPr>
          <p:cNvSpPr/>
          <p:nvPr/>
        </p:nvSpPr>
        <p:spPr>
          <a:xfrm rot="10800000">
            <a:off x="8737454" y="4308049"/>
            <a:ext cx="603316" cy="509047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8914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35D995-C70D-4BD4-92F0-79AE04C46C2F}"/>
              </a:ext>
            </a:extLst>
          </p:cNvPr>
          <p:cNvSpPr txBox="1"/>
          <p:nvPr/>
        </p:nvSpPr>
        <p:spPr>
          <a:xfrm>
            <a:off x="881406" y="767441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Real-world Modelling</a:t>
            </a:r>
            <a:endParaRPr lang="LID4096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B474C-9A4C-40A4-8026-333E7C32D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94" y="1704975"/>
            <a:ext cx="285750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387538-AB01-4BF6-AD92-2DF8F4E38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31" y="3657934"/>
            <a:ext cx="2466975" cy="1847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98F678-1A84-4688-939C-AB04DC174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079" y="3657934"/>
            <a:ext cx="2552700" cy="1790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D3E608-14C9-4DBA-8645-CCEA1F192332}"/>
              </a:ext>
            </a:extLst>
          </p:cNvPr>
          <p:cNvSpPr txBox="1"/>
          <p:nvPr/>
        </p:nvSpPr>
        <p:spPr>
          <a:xfrm>
            <a:off x="5192598" y="1059828"/>
            <a:ext cx="61179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arrangement of separate data and functions does a poor job of modeling things in the real world. </a:t>
            </a:r>
          </a:p>
          <a:p>
            <a:pPr algn="ctr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physical world we deal with entities such as people and objects. 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Complex real-world objects have both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attributes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behavior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690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6E8939-3724-4C0C-BED1-B2FB511CB9A5}"/>
              </a:ext>
            </a:extLst>
          </p:cNvPr>
          <p:cNvSpPr txBox="1"/>
          <p:nvPr/>
        </p:nvSpPr>
        <p:spPr>
          <a:xfrm>
            <a:off x="881406" y="767441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Attributes</a:t>
            </a:r>
            <a:endParaRPr lang="LID4096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9FE8BE-76AC-4069-B1D4-8978F4E3C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64" y="1430515"/>
            <a:ext cx="2449286" cy="3122629"/>
          </a:xfrm>
          <a:prstGeom prst="rect">
            <a:avLst/>
          </a:prstGeom>
        </p:spPr>
      </p:pic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FA9C93F9-967B-4C23-A320-DA24A5DF3537}"/>
              </a:ext>
            </a:extLst>
          </p:cNvPr>
          <p:cNvSpPr/>
          <p:nvPr/>
        </p:nvSpPr>
        <p:spPr>
          <a:xfrm>
            <a:off x="3522482" y="1827618"/>
            <a:ext cx="2573518" cy="2328421"/>
          </a:xfrm>
          <a:prstGeom prst="verticalScroll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Attribute</a:t>
            </a:r>
          </a:p>
          <a:p>
            <a:pPr algn="ctr"/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Eye color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dirty="0"/>
              <a:t>brown</a:t>
            </a:r>
          </a:p>
          <a:p>
            <a:pPr algn="ctr"/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Height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dirty="0"/>
              <a:t>170 cm</a:t>
            </a:r>
          </a:p>
          <a:p>
            <a:pPr algn="ctr"/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Job title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dirty="0"/>
              <a:t>Bank employee </a:t>
            </a:r>
            <a:endParaRPr lang="LID4096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0E373B-4915-4BE4-A808-5EF79DA37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402" y="1430515"/>
            <a:ext cx="2619375" cy="1743075"/>
          </a:xfrm>
          <a:prstGeom prst="rect">
            <a:avLst/>
          </a:prstGeom>
        </p:spPr>
      </p:pic>
      <p:sp>
        <p:nvSpPr>
          <p:cNvPr id="10" name="Scroll: Vertical 9">
            <a:extLst>
              <a:ext uri="{FF2B5EF4-FFF2-40B4-BE49-F238E27FC236}">
                <a16:creationId xmlns:a16="http://schemas.microsoft.com/office/drawing/2014/main" id="{8F425C66-8C8D-4CD2-AE20-26446CE68EE9}"/>
              </a:ext>
            </a:extLst>
          </p:cNvPr>
          <p:cNvSpPr/>
          <p:nvPr/>
        </p:nvSpPr>
        <p:spPr>
          <a:xfrm>
            <a:off x="7153373" y="3251889"/>
            <a:ext cx="2573518" cy="2328421"/>
          </a:xfrm>
          <a:prstGeom prst="verticalScroll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Attribute</a:t>
            </a:r>
          </a:p>
          <a:p>
            <a:pPr algn="ctr"/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Horsepower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180</a:t>
            </a:r>
            <a:endParaRPr lang="en-US" dirty="0"/>
          </a:p>
          <a:p>
            <a:pPr algn="ctr"/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Door numbers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8B92D4-52C2-451D-AD0C-53E0EA54902E}"/>
              </a:ext>
            </a:extLst>
          </p:cNvPr>
          <p:cNvSpPr txBox="1"/>
          <p:nvPr/>
        </p:nvSpPr>
        <p:spPr>
          <a:xfrm>
            <a:off x="881406" y="4688821"/>
            <a:ext cx="61179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Attributes in the real world are equivalent to data in a program: They have a certain specific values, such as: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brown (for eye color),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four (for the number of doors).</a:t>
            </a:r>
            <a:endParaRPr lang="LID4096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48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A8C52D-9886-4BBC-84BA-B8D2F8F82154}"/>
              </a:ext>
            </a:extLst>
          </p:cNvPr>
          <p:cNvSpPr txBox="1"/>
          <p:nvPr/>
        </p:nvSpPr>
        <p:spPr>
          <a:xfrm>
            <a:off x="881406" y="767441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Behaviors</a:t>
            </a:r>
            <a:endParaRPr lang="LID4096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04412-E6D7-4E21-AD0A-C1FA2117A2FD}"/>
              </a:ext>
            </a:extLst>
          </p:cNvPr>
          <p:cNvSpPr txBox="1"/>
          <p:nvPr/>
        </p:nvSpPr>
        <p:spPr>
          <a:xfrm>
            <a:off x="881405" y="1496207"/>
            <a:ext cx="8724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Behavior is something a real-world object does in response to some stimulus.</a:t>
            </a:r>
            <a:endParaRPr lang="LID4096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49081C-FE5D-4BF0-9A35-E54E2C3C8D0F}"/>
              </a:ext>
            </a:extLst>
          </p:cNvPr>
          <p:cNvGrpSpPr/>
          <p:nvPr/>
        </p:nvGrpSpPr>
        <p:grpSpPr>
          <a:xfrm>
            <a:off x="1153506" y="2159513"/>
            <a:ext cx="5181305" cy="2731260"/>
            <a:chOff x="1153506" y="2159513"/>
            <a:chExt cx="5181305" cy="27312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B53233C-9CDE-413A-8816-A92E9A095FD9}"/>
                </a:ext>
              </a:extLst>
            </p:cNvPr>
            <p:cNvGrpSpPr/>
            <p:nvPr/>
          </p:nvGrpSpPr>
          <p:grpSpPr>
            <a:xfrm>
              <a:off x="1153506" y="2555175"/>
              <a:ext cx="2890592" cy="2335598"/>
              <a:chOff x="1323189" y="2261201"/>
              <a:chExt cx="2890592" cy="233559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DB9C6AC-1837-40AF-9E52-24B7C6C5F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3189" y="2261201"/>
                <a:ext cx="2890592" cy="2335598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41ECBB-0C6C-410D-9606-CC416D74621E}"/>
                  </a:ext>
                </a:extLst>
              </p:cNvPr>
              <p:cNvSpPr txBox="1"/>
              <p:nvPr/>
            </p:nvSpPr>
            <p:spPr>
              <a:xfrm>
                <a:off x="1830517" y="4308049"/>
                <a:ext cx="1883644" cy="1885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LID4096" dirty="0"/>
              </a:p>
            </p:txBody>
          </p:sp>
        </p:grpSp>
        <p:sp>
          <p:nvSpPr>
            <p:cNvPr id="9" name="Thought Bubble: Cloud 8">
              <a:extLst>
                <a:ext uri="{FF2B5EF4-FFF2-40B4-BE49-F238E27FC236}">
                  <a16:creationId xmlns:a16="http://schemas.microsoft.com/office/drawing/2014/main" id="{E5F2ACB8-5A8E-4CD0-85E6-71699D073D1E}"/>
                </a:ext>
              </a:extLst>
            </p:cNvPr>
            <p:cNvSpPr/>
            <p:nvPr/>
          </p:nvSpPr>
          <p:spPr>
            <a:xfrm>
              <a:off x="3928618" y="2159513"/>
              <a:ext cx="2290713" cy="837365"/>
            </a:xfrm>
            <a:prstGeom prst="cloudCallout">
              <a:avLst>
                <a:gd name="adj1" fmla="val -96141"/>
                <a:gd name="adj2" fmla="val 51242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Ask for promotion</a:t>
              </a:r>
              <a:endParaRPr lang="LID4096" dirty="0"/>
            </a:p>
          </p:txBody>
        </p:sp>
        <p:sp>
          <p:nvSpPr>
            <p:cNvPr id="10" name="Thought Bubble: Cloud 9">
              <a:extLst>
                <a:ext uri="{FF2B5EF4-FFF2-40B4-BE49-F238E27FC236}">
                  <a16:creationId xmlns:a16="http://schemas.microsoft.com/office/drawing/2014/main" id="{E8DE858F-5B89-48AF-8235-D7F04A92F008}"/>
                </a:ext>
              </a:extLst>
            </p:cNvPr>
            <p:cNvSpPr/>
            <p:nvPr/>
          </p:nvSpPr>
          <p:spPr>
            <a:xfrm>
              <a:off x="4044098" y="3366210"/>
              <a:ext cx="2290713" cy="837365"/>
            </a:xfrm>
            <a:prstGeom prst="cloudCallout">
              <a:avLst>
                <a:gd name="adj1" fmla="val -137293"/>
                <a:gd name="adj2" fmla="val 6211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Yes or No!</a:t>
              </a:r>
              <a:endParaRPr lang="LID4096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D78002-6C86-4CD7-B6B6-EF3571D027FA}"/>
              </a:ext>
            </a:extLst>
          </p:cNvPr>
          <p:cNvGrpSpPr/>
          <p:nvPr/>
        </p:nvGrpSpPr>
        <p:grpSpPr>
          <a:xfrm>
            <a:off x="4334644" y="1551866"/>
            <a:ext cx="7152586" cy="4515881"/>
            <a:chOff x="4334644" y="1551866"/>
            <a:chExt cx="7152586" cy="451588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EDDF7A9-72B9-4BDE-A2CC-8FDB0C265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4373" y="3909601"/>
              <a:ext cx="3480881" cy="2158146"/>
            </a:xfrm>
            <a:prstGeom prst="rect">
              <a:avLst/>
            </a:prstGeom>
          </p:spPr>
        </p:pic>
        <p:sp>
          <p:nvSpPr>
            <p:cNvPr id="13" name="Thought Bubble: Cloud 12">
              <a:extLst>
                <a:ext uri="{FF2B5EF4-FFF2-40B4-BE49-F238E27FC236}">
                  <a16:creationId xmlns:a16="http://schemas.microsoft.com/office/drawing/2014/main" id="{6EF0248C-F731-448C-B6C1-B40885462FFA}"/>
                </a:ext>
              </a:extLst>
            </p:cNvPr>
            <p:cNvSpPr/>
            <p:nvPr/>
          </p:nvSpPr>
          <p:spPr>
            <a:xfrm>
              <a:off x="4334644" y="4988674"/>
              <a:ext cx="2290713" cy="837365"/>
            </a:xfrm>
            <a:prstGeom prst="cloudCallout">
              <a:avLst>
                <a:gd name="adj1" fmla="val 77933"/>
                <a:gd name="adj2" fmla="val -3319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Car stops!</a:t>
              </a:r>
              <a:endParaRPr lang="LID4096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9714C20-3453-4DF2-BB96-8D773A18A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4373" y="2165643"/>
              <a:ext cx="2819400" cy="1619250"/>
            </a:xfrm>
            <a:prstGeom prst="rect">
              <a:avLst/>
            </a:prstGeom>
          </p:spPr>
        </p:pic>
        <p:sp>
          <p:nvSpPr>
            <p:cNvPr id="16" name="Thought Bubble: Cloud 15">
              <a:extLst>
                <a:ext uri="{FF2B5EF4-FFF2-40B4-BE49-F238E27FC236}">
                  <a16:creationId xmlns:a16="http://schemas.microsoft.com/office/drawing/2014/main" id="{76997BD9-CA27-4D81-90C2-D861697746C8}"/>
                </a:ext>
              </a:extLst>
            </p:cNvPr>
            <p:cNvSpPr/>
            <p:nvPr/>
          </p:nvSpPr>
          <p:spPr>
            <a:xfrm>
              <a:off x="9196517" y="1551866"/>
              <a:ext cx="2290713" cy="837365"/>
            </a:xfrm>
            <a:prstGeom prst="cloudCallout">
              <a:avLst>
                <a:gd name="adj1" fmla="val -32767"/>
                <a:gd name="adj2" fmla="val 11541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Applying car brakes</a:t>
              </a:r>
              <a:endParaRPr lang="LID4096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0B39220-8F8C-4A16-AC43-C07110CCAE1E}"/>
              </a:ext>
            </a:extLst>
          </p:cNvPr>
          <p:cNvSpPr txBox="1"/>
          <p:nvPr/>
        </p:nvSpPr>
        <p:spPr>
          <a:xfrm>
            <a:off x="778951" y="5074638"/>
            <a:ext cx="33535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Behavior is like a function: you call a function to do something for and it does it.</a:t>
            </a:r>
            <a:endParaRPr lang="LID4096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74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6048E-AD7F-4316-8675-A93942F2D3B2}"/>
              </a:ext>
            </a:extLst>
          </p:cNvPr>
          <p:cNvSpPr txBox="1"/>
          <p:nvPr/>
        </p:nvSpPr>
        <p:spPr>
          <a:xfrm>
            <a:off x="1013381" y="739160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Object-oriented Programming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780CC1-1A4B-4F6D-A54B-AC77242F8222}"/>
              </a:ext>
            </a:extLst>
          </p:cNvPr>
          <p:cNvSpPr/>
          <p:nvPr/>
        </p:nvSpPr>
        <p:spPr>
          <a:xfrm>
            <a:off x="8493550" y="4211424"/>
            <a:ext cx="1527142" cy="735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LID4096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A94727-F907-4CED-A69E-9AD6227FD958}"/>
              </a:ext>
            </a:extLst>
          </p:cNvPr>
          <p:cNvSpPr/>
          <p:nvPr/>
        </p:nvSpPr>
        <p:spPr>
          <a:xfrm>
            <a:off x="8493550" y="2950590"/>
            <a:ext cx="1527142" cy="7352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Functions</a:t>
            </a:r>
            <a:endParaRPr lang="LID4096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7A58AF-D22F-4878-B4D6-750CA38FAE32}"/>
              </a:ext>
            </a:extLst>
          </p:cNvPr>
          <p:cNvCxnSpPr/>
          <p:nvPr/>
        </p:nvCxnSpPr>
        <p:spPr>
          <a:xfrm>
            <a:off x="9247694" y="3685880"/>
            <a:ext cx="0" cy="52554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B92B8F-0FD0-4202-A0CF-46092B76EF2E}"/>
              </a:ext>
            </a:extLst>
          </p:cNvPr>
          <p:cNvGrpSpPr/>
          <p:nvPr/>
        </p:nvGrpSpPr>
        <p:grpSpPr>
          <a:xfrm>
            <a:off x="7026111" y="2752627"/>
            <a:ext cx="3689023" cy="2611225"/>
            <a:chOff x="2406977" y="2017336"/>
            <a:chExt cx="3689023" cy="261122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3145EE1-91D3-4924-85A4-4C30999E8A04}"/>
                </a:ext>
              </a:extLst>
            </p:cNvPr>
            <p:cNvSpPr/>
            <p:nvPr/>
          </p:nvSpPr>
          <p:spPr>
            <a:xfrm>
              <a:off x="3365369" y="2017336"/>
              <a:ext cx="2730631" cy="2611225"/>
            </a:xfrm>
            <a:custGeom>
              <a:avLst/>
              <a:gdLst>
                <a:gd name="connsiteX0" fmla="*/ 0 w 2730631"/>
                <a:gd name="connsiteY0" fmla="*/ 1305613 h 2611225"/>
                <a:gd name="connsiteX1" fmla="*/ 1365316 w 2730631"/>
                <a:gd name="connsiteY1" fmla="*/ 0 h 2611225"/>
                <a:gd name="connsiteX2" fmla="*/ 2730632 w 2730631"/>
                <a:gd name="connsiteY2" fmla="*/ 1305613 h 2611225"/>
                <a:gd name="connsiteX3" fmla="*/ 1365316 w 2730631"/>
                <a:gd name="connsiteY3" fmla="*/ 2611226 h 2611225"/>
                <a:gd name="connsiteX4" fmla="*/ 0 w 2730631"/>
                <a:gd name="connsiteY4" fmla="*/ 1305613 h 26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631" h="2611225" extrusionOk="0">
                  <a:moveTo>
                    <a:pt x="0" y="1305613"/>
                  </a:moveTo>
                  <a:cubicBezTo>
                    <a:pt x="-29962" y="549310"/>
                    <a:pt x="755038" y="-52197"/>
                    <a:pt x="1365316" y="0"/>
                  </a:cubicBezTo>
                  <a:cubicBezTo>
                    <a:pt x="1985417" y="75256"/>
                    <a:pt x="2773510" y="571748"/>
                    <a:pt x="2730632" y="1305613"/>
                  </a:cubicBezTo>
                  <a:cubicBezTo>
                    <a:pt x="2662761" y="1891366"/>
                    <a:pt x="2095700" y="2684845"/>
                    <a:pt x="1365316" y="2611226"/>
                  </a:cubicBezTo>
                  <a:cubicBezTo>
                    <a:pt x="682566" y="2512875"/>
                    <a:pt x="81991" y="2019936"/>
                    <a:pt x="0" y="1305613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87924873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5B5236-6920-4177-94EC-47E2FBA81056}"/>
                </a:ext>
              </a:extLst>
            </p:cNvPr>
            <p:cNvSpPr txBox="1"/>
            <p:nvPr/>
          </p:nvSpPr>
          <p:spPr>
            <a:xfrm>
              <a:off x="2406977" y="2950589"/>
              <a:ext cx="989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Object</a:t>
              </a:r>
              <a:endParaRPr lang="LID4096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62DA45-94C4-476B-BB43-4629A503AA58}"/>
              </a:ext>
            </a:extLst>
          </p:cNvPr>
          <p:cNvSpPr txBox="1"/>
          <p:nvPr/>
        </p:nvSpPr>
        <p:spPr>
          <a:xfrm>
            <a:off x="1079368" y="1694792"/>
            <a:ext cx="9818017" cy="1676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fundamental idea behind object-oriented languages is to combine into a single unit both data and the functions that operate on that data. 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Such a unit is called an object.</a:t>
            </a:r>
            <a:endParaRPr lang="LID4096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88200-9AB7-4232-8E56-5678E6E33B02}"/>
              </a:ext>
            </a:extLst>
          </p:cNvPr>
          <p:cNvSpPr txBox="1"/>
          <p:nvPr/>
        </p:nvSpPr>
        <p:spPr>
          <a:xfrm>
            <a:off x="1079368" y="4340200"/>
            <a:ext cx="6568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and its functions are encapsulated into a single entity.</a:t>
            </a:r>
            <a:endParaRPr lang="LID4096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1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6048E-AD7F-4316-8675-A93942F2D3B2}"/>
              </a:ext>
            </a:extLst>
          </p:cNvPr>
          <p:cNvSpPr txBox="1"/>
          <p:nvPr/>
        </p:nvSpPr>
        <p:spPr>
          <a:xfrm>
            <a:off x="1013381" y="739160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Object-oriented 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88200-9AB7-4232-8E56-5678E6E33B02}"/>
              </a:ext>
            </a:extLst>
          </p:cNvPr>
          <p:cNvSpPr txBox="1"/>
          <p:nvPr/>
        </p:nvSpPr>
        <p:spPr>
          <a:xfrm>
            <a:off x="1013381" y="1539065"/>
            <a:ext cx="6568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you want to read a data?</a:t>
            </a:r>
            <a:endParaRPr lang="LID409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33873A-9676-471E-8BB0-B37324006CCC}"/>
              </a:ext>
            </a:extLst>
          </p:cNvPr>
          <p:cNvSpPr txBox="1"/>
          <p:nvPr/>
        </p:nvSpPr>
        <p:spPr>
          <a:xfrm>
            <a:off x="3792717" y="2805144"/>
            <a:ext cx="2047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data is hidden!</a:t>
            </a:r>
            <a:endParaRPr lang="LID4096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8487BA-A0AF-4A57-8E30-294569873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32" y="2192173"/>
            <a:ext cx="2619375" cy="1743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7267C2-C920-44FD-B3D5-2A587E7D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292" y="4254286"/>
            <a:ext cx="2619375" cy="17430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6179E5-9721-41AD-B3B2-C2CE8A2A8410}"/>
              </a:ext>
            </a:extLst>
          </p:cNvPr>
          <p:cNvSpPr txBox="1"/>
          <p:nvPr/>
        </p:nvSpPr>
        <p:spPr>
          <a:xfrm>
            <a:off x="4615992" y="3683525"/>
            <a:ext cx="6568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to do?</a:t>
            </a:r>
            <a:endParaRPr lang="LID409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5E4CE3-6710-4C3E-B35E-E2A97AC05557}"/>
              </a:ext>
            </a:extLst>
          </p:cNvPr>
          <p:cNvSpPr txBox="1"/>
          <p:nvPr/>
        </p:nvSpPr>
        <p:spPr>
          <a:xfrm>
            <a:off x="7508595" y="3784240"/>
            <a:ext cx="2766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Calling a function member!</a:t>
            </a:r>
            <a:endParaRPr lang="LID4096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CB941-8C45-4770-A67E-D67169DA39B8}"/>
              </a:ext>
            </a:extLst>
          </p:cNvPr>
          <p:cNvSpPr txBox="1"/>
          <p:nvPr/>
        </p:nvSpPr>
        <p:spPr>
          <a:xfrm>
            <a:off x="1075932" y="4672604"/>
            <a:ext cx="5956464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other functions can access the data.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simplifies writing, debugging, and maintaining the program.</a:t>
            </a:r>
            <a:endParaRPr lang="LID4096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  <p:bldP spid="13" grpId="0"/>
      <p:bldP spid="18" grpId="0"/>
      <p:bldP spid="19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4C316-41DE-42E4-B312-C1A0F5464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790" y="1715677"/>
            <a:ext cx="4171804" cy="42063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73BC0B-633D-47AE-B538-42366332E7D0}"/>
              </a:ext>
            </a:extLst>
          </p:cNvPr>
          <p:cNvSpPr txBox="1"/>
          <p:nvPr/>
        </p:nvSpPr>
        <p:spPr>
          <a:xfrm>
            <a:off x="1013381" y="739160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Object-oriented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F575B-4320-481D-BD06-59BCBE2C36F5}"/>
              </a:ext>
            </a:extLst>
          </p:cNvPr>
          <p:cNvSpPr txBox="1"/>
          <p:nvPr/>
        </p:nvSpPr>
        <p:spPr>
          <a:xfrm>
            <a:off x="947393" y="1470828"/>
            <a:ext cx="41718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O.O.P typically consists of a number of objects, which communicate with each other by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calling one another’s member functions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LID4096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159B67-2AB6-4009-9046-D7CB7D3B25AD}"/>
              </a:ext>
            </a:extLst>
          </p:cNvPr>
          <p:cNvSpPr txBox="1"/>
          <p:nvPr/>
        </p:nvSpPr>
        <p:spPr>
          <a:xfrm>
            <a:off x="6212264" y="5914688"/>
            <a:ext cx="3421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O.O.P. 4</a:t>
            </a:r>
            <a:r>
              <a:rPr lang="en-US" sz="1600" i="1" baseline="30000" dirty="0"/>
              <a:t>th</a:t>
            </a:r>
            <a:r>
              <a:rPr lang="en-US" sz="1600" i="1" dirty="0"/>
              <a:t> edition, Robert Lafore</a:t>
            </a:r>
            <a:endParaRPr lang="LID4096" sz="1600" i="1" dirty="0"/>
          </a:p>
        </p:txBody>
      </p:sp>
    </p:spTree>
    <p:extLst>
      <p:ext uri="{BB962C8B-B14F-4D97-AF65-F5344CB8AC3E}">
        <p14:creationId xmlns:p14="http://schemas.microsoft.com/office/powerpoint/2010/main" val="730038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7EB39D-9EE1-419B-AE9A-DD1B199B741D}"/>
              </a:ext>
            </a:extLst>
          </p:cNvPr>
          <p:cNvSpPr txBox="1"/>
          <p:nvPr/>
        </p:nvSpPr>
        <p:spPr>
          <a:xfrm>
            <a:off x="1013381" y="739160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example: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99674C-7849-4055-B6E6-9C6F5FF168E0}"/>
              </a:ext>
            </a:extLst>
          </p:cNvPr>
          <p:cNvGrpSpPr/>
          <p:nvPr/>
        </p:nvGrpSpPr>
        <p:grpSpPr>
          <a:xfrm>
            <a:off x="7418895" y="1786630"/>
            <a:ext cx="3337089" cy="2314894"/>
            <a:chOff x="7418895" y="1786630"/>
            <a:chExt cx="3337089" cy="23148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6B66B8-228F-4825-BB7E-3ED83A209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9180" y="2155962"/>
              <a:ext cx="2923658" cy="19455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95FFE3-7D30-4937-AFDD-4A1476119F04}"/>
                </a:ext>
              </a:extLst>
            </p:cNvPr>
            <p:cNvSpPr txBox="1"/>
            <p:nvPr/>
          </p:nvSpPr>
          <p:spPr>
            <a:xfrm>
              <a:off x="7418895" y="1786630"/>
              <a:ext cx="3337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Object-oriented Programming</a:t>
              </a:r>
              <a:endParaRPr lang="LID4096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7CE775-4472-43CA-BBAF-17E3FE7A6D14}"/>
              </a:ext>
            </a:extLst>
          </p:cNvPr>
          <p:cNvGrpSpPr/>
          <p:nvPr/>
        </p:nvGrpSpPr>
        <p:grpSpPr>
          <a:xfrm>
            <a:off x="1013381" y="1601964"/>
            <a:ext cx="3689441" cy="2499560"/>
            <a:chOff x="1013381" y="1601964"/>
            <a:chExt cx="3689441" cy="24995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3269AB-1378-43BD-B6E8-8B5B358F2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381" y="1989723"/>
              <a:ext cx="3689441" cy="211180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13CDA4-7461-486A-B346-BA3899DFF352}"/>
                </a:ext>
              </a:extLst>
            </p:cNvPr>
            <p:cNvSpPr txBox="1"/>
            <p:nvPr/>
          </p:nvSpPr>
          <p:spPr>
            <a:xfrm>
              <a:off x="1189556" y="1601964"/>
              <a:ext cx="3337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Procedural Programming</a:t>
              </a:r>
              <a:endParaRPr lang="LID4096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31BC964-9778-440D-AB2C-41D9DF82787E}"/>
              </a:ext>
            </a:extLst>
          </p:cNvPr>
          <p:cNvSpPr txBox="1"/>
          <p:nvPr/>
        </p:nvSpPr>
        <p:spPr>
          <a:xfrm>
            <a:off x="1423447" y="4279769"/>
            <a:ext cx="28563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Food on the table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Food: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data, as they are accessible by everyone.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Result: The mess!</a:t>
            </a:r>
            <a:endParaRPr lang="LID4096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BDB738-E1CD-417E-B3CA-FB073052D4FC}"/>
              </a:ext>
            </a:extLst>
          </p:cNvPr>
          <p:cNvSpPr/>
          <p:nvPr/>
        </p:nvSpPr>
        <p:spPr>
          <a:xfrm>
            <a:off x="7729979" y="2224726"/>
            <a:ext cx="1084083" cy="105580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8BB700-8E24-492A-B4CA-279CA3A3E052}"/>
              </a:ext>
            </a:extLst>
          </p:cNvPr>
          <p:cNvSpPr/>
          <p:nvPr/>
        </p:nvSpPr>
        <p:spPr>
          <a:xfrm>
            <a:off x="9096866" y="2224726"/>
            <a:ext cx="1084083" cy="105580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A3B648-9A33-44F4-A048-6E032DFDCE5A}"/>
              </a:ext>
            </a:extLst>
          </p:cNvPr>
          <p:cNvSpPr/>
          <p:nvPr/>
        </p:nvSpPr>
        <p:spPr>
          <a:xfrm>
            <a:off x="8097625" y="2752626"/>
            <a:ext cx="1508288" cy="134889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E9315C-7D84-4299-B9C4-34E402FBEC21}"/>
              </a:ext>
            </a:extLst>
          </p:cNvPr>
          <p:cNvSpPr txBox="1"/>
          <p:nvPr/>
        </p:nvSpPr>
        <p:spPr>
          <a:xfrm>
            <a:off x="5703216" y="4170288"/>
            <a:ext cx="50527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small table is an object.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object has its own data and functions.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object can call another object’s function to access its content.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Result: Discipline!</a:t>
            </a:r>
            <a:endParaRPr lang="LID4096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90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05C96-0BC8-434D-92E8-7D9CF8DC3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76" y="2217066"/>
            <a:ext cx="6746056" cy="3373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1CE63D-A703-4BB1-8790-B4F2C1030479}"/>
              </a:ext>
            </a:extLst>
          </p:cNvPr>
          <p:cNvSpPr txBox="1"/>
          <p:nvPr/>
        </p:nvSpPr>
        <p:spPr>
          <a:xfrm>
            <a:off x="1013381" y="739160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Principles of OOP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D333E-3B2D-4D52-B4FB-4B445E092B7C}"/>
              </a:ext>
            </a:extLst>
          </p:cNvPr>
          <p:cNvSpPr txBox="1"/>
          <p:nvPr/>
        </p:nvSpPr>
        <p:spPr>
          <a:xfrm>
            <a:off x="3200400" y="1570735"/>
            <a:ext cx="61179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Combining data and methods together into one single unit as an object.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7DC2C3A-3BE6-41F2-8D96-584848222DDE}"/>
              </a:ext>
            </a:extLst>
          </p:cNvPr>
          <p:cNvSpPr/>
          <p:nvPr/>
        </p:nvSpPr>
        <p:spPr>
          <a:xfrm>
            <a:off x="5608948" y="2228907"/>
            <a:ext cx="1593130" cy="116808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B8D8B-A39E-491D-9913-F66BEAA30D30}"/>
              </a:ext>
            </a:extLst>
          </p:cNvPr>
          <p:cNvSpPr txBox="1"/>
          <p:nvPr/>
        </p:nvSpPr>
        <p:spPr>
          <a:xfrm>
            <a:off x="2795048" y="5590094"/>
            <a:ext cx="74707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Hides some of the complexity and unnecessary information from users to reduce programming complexity.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98D5D-2932-4492-B780-7586B97705B4}"/>
              </a:ext>
            </a:extLst>
          </p:cNvPr>
          <p:cNvSpPr txBox="1"/>
          <p:nvPr/>
        </p:nvSpPr>
        <p:spPr>
          <a:xfrm>
            <a:off x="909687" y="3189436"/>
            <a:ext cx="21178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Allows objects to take on different forms. Makes code more flexible.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EE056F-F68A-4265-A778-50183535E41D}"/>
              </a:ext>
            </a:extLst>
          </p:cNvPr>
          <p:cNvSpPr/>
          <p:nvPr/>
        </p:nvSpPr>
        <p:spPr>
          <a:xfrm>
            <a:off x="5604039" y="4395721"/>
            <a:ext cx="1593130" cy="116808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12C714-7D01-4CD2-BF86-5110ECC17155}"/>
              </a:ext>
            </a:extLst>
          </p:cNvPr>
          <p:cNvSpPr/>
          <p:nvPr/>
        </p:nvSpPr>
        <p:spPr>
          <a:xfrm>
            <a:off x="3326092" y="3305662"/>
            <a:ext cx="1467438" cy="116808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C76139-7F70-41CD-AEF0-DFB6CEC42641}"/>
              </a:ext>
            </a:extLst>
          </p:cNvPr>
          <p:cNvSpPr/>
          <p:nvPr/>
        </p:nvSpPr>
        <p:spPr>
          <a:xfrm>
            <a:off x="7977730" y="3351324"/>
            <a:ext cx="1467438" cy="107675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AF4770-A16A-42B4-B157-0F9EE62443F4}"/>
              </a:ext>
            </a:extLst>
          </p:cNvPr>
          <p:cNvSpPr txBox="1"/>
          <p:nvPr/>
        </p:nvSpPr>
        <p:spPr>
          <a:xfrm>
            <a:off x="9322424" y="3189436"/>
            <a:ext cx="21178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Allows certain classes to be under the umbrella of other classes (parent and child class). </a:t>
            </a:r>
          </a:p>
        </p:txBody>
      </p:sp>
    </p:spTree>
    <p:extLst>
      <p:ext uri="{BB962C8B-B14F-4D97-AF65-F5344CB8AC3E}">
        <p14:creationId xmlns:p14="http://schemas.microsoft.com/office/powerpoint/2010/main" val="273332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0" grpId="0"/>
      <p:bldP spid="12" grpId="0" animBg="1"/>
      <p:bldP spid="13" grpId="0" animBg="1"/>
      <p:bldP spid="14" grpId="0" animBg="1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C1B03-20AD-0E69-068A-7FB8522FA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96" y="2822423"/>
            <a:ext cx="4152626" cy="285014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915B806-5CC4-2B7A-6670-0840B7F7F9C7}"/>
              </a:ext>
            </a:extLst>
          </p:cNvPr>
          <p:cNvGrpSpPr/>
          <p:nvPr/>
        </p:nvGrpSpPr>
        <p:grpSpPr>
          <a:xfrm>
            <a:off x="5961956" y="1385288"/>
            <a:ext cx="4465971" cy="2940316"/>
            <a:chOff x="5961956" y="1385288"/>
            <a:chExt cx="4465971" cy="29403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8FB8ED-3E66-043F-64FF-B36E42214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1956" y="1385288"/>
              <a:ext cx="4465971" cy="193831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767612-CB58-AE25-DB77-848507168088}"/>
                </a:ext>
              </a:extLst>
            </p:cNvPr>
            <p:cNvSpPr/>
            <p:nvPr/>
          </p:nvSpPr>
          <p:spPr>
            <a:xfrm>
              <a:off x="6269389" y="3429000"/>
              <a:ext cx="673480" cy="88017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</a:rPr>
                <a:t>...</a:t>
              </a:r>
            </a:p>
            <a:p>
              <a:pPr algn="ctr"/>
              <a:r>
                <a:rPr lang="en-SG" dirty="0">
                  <a:solidFill>
                    <a:schemeClr val="tx1"/>
                  </a:solidFill>
                </a:rPr>
                <a:t>….</a:t>
              </a:r>
            </a:p>
            <a:p>
              <a:pPr algn="ctr"/>
              <a:r>
                <a:rPr lang="en-SG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C83702-FA39-22FD-389F-A86D0D87D151}"/>
                </a:ext>
              </a:extLst>
            </p:cNvPr>
            <p:cNvSpPr/>
            <p:nvPr/>
          </p:nvSpPr>
          <p:spPr>
            <a:xfrm>
              <a:off x="7916130" y="3445426"/>
              <a:ext cx="673480" cy="88017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</a:rPr>
                <a:t>...</a:t>
              </a:r>
            </a:p>
            <a:p>
              <a:pPr algn="ctr"/>
              <a:r>
                <a:rPr lang="en-SG" dirty="0">
                  <a:solidFill>
                    <a:schemeClr val="tx1"/>
                  </a:solidFill>
                </a:rPr>
                <a:t>….</a:t>
              </a:r>
            </a:p>
            <a:p>
              <a:pPr algn="ctr"/>
              <a:r>
                <a:rPr lang="en-SG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C7EB14-57CB-5EED-BE1B-ADE826776046}"/>
                </a:ext>
              </a:extLst>
            </p:cNvPr>
            <p:cNvSpPr/>
            <p:nvPr/>
          </p:nvSpPr>
          <p:spPr>
            <a:xfrm>
              <a:off x="9509943" y="3445426"/>
              <a:ext cx="673480" cy="88017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chemeClr val="tx1"/>
                  </a:solidFill>
                </a:rPr>
                <a:t>...</a:t>
              </a:r>
            </a:p>
            <a:p>
              <a:pPr algn="ctr"/>
              <a:r>
                <a:rPr lang="en-SG" dirty="0">
                  <a:solidFill>
                    <a:schemeClr val="tx1"/>
                  </a:solidFill>
                </a:rPr>
                <a:t>….</a:t>
              </a:r>
            </a:p>
            <a:p>
              <a:pPr algn="ctr"/>
              <a:r>
                <a:rPr lang="en-SG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9672975-14BC-60DF-2DF0-20217EED05EC}"/>
              </a:ext>
            </a:extLst>
          </p:cNvPr>
          <p:cNvSpPr txBox="1"/>
          <p:nvPr/>
        </p:nvSpPr>
        <p:spPr>
          <a:xfrm>
            <a:off x="898396" y="700832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Inheritance</a:t>
            </a:r>
          </a:p>
        </p:txBody>
      </p:sp>
    </p:spTree>
    <p:extLst>
      <p:ext uri="{BB962C8B-B14F-4D97-AF65-F5344CB8AC3E}">
        <p14:creationId xmlns:p14="http://schemas.microsoft.com/office/powerpoint/2010/main" val="2249451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FBD61F-8BB5-474E-8C3B-DB80D7FB106E}"/>
              </a:ext>
            </a:extLst>
          </p:cNvPr>
          <p:cNvSpPr txBox="1"/>
          <p:nvPr/>
        </p:nvSpPr>
        <p:spPr>
          <a:xfrm>
            <a:off x="740002" y="1206063"/>
            <a:ext cx="10119675" cy="417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rtl="1">
              <a:lnSpc>
                <a:spcPct val="107000"/>
              </a:lnSpc>
              <a:spcBef>
                <a:spcPts val="1200"/>
              </a:spcBef>
              <a:spcAft>
                <a:spcPts val="1800"/>
              </a:spcAft>
            </a:pPr>
            <a:r>
              <a:rPr lang="en-US" sz="2800" b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References</a:t>
            </a:r>
            <a:endParaRPr lang="fa-IR" sz="2800" b="1" kern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1200"/>
              </a:spcBef>
              <a:spcAft>
                <a:spcPts val="1800"/>
              </a:spcAft>
              <a:buFont typeface="Symbol" panose="05050102010706020507" pitchFamily="18" charset="2"/>
              <a:buChar char=""/>
            </a:pPr>
            <a:r>
              <a:rPr lang="en-US" sz="20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Java How to Program (Early Objects) (10th Edition) by Paul J. </a:t>
            </a:r>
            <a:r>
              <a:rPr lang="en-US" sz="20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Deitel</a:t>
            </a:r>
            <a:r>
              <a:rPr lang="en-US" sz="20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, Harvey </a:t>
            </a:r>
            <a:r>
              <a:rPr lang="en-US" sz="20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Deitel</a:t>
            </a:r>
            <a:r>
              <a:rPr lang="en-US" sz="20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, Pearson Publication, 2015.</a:t>
            </a:r>
            <a:endParaRPr lang="en-US" sz="2000" kern="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B Mitra" panose="00000400000000000000" pitchFamily="2" charset="-78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1200"/>
              </a:spcBef>
              <a:spcAft>
                <a:spcPts val="1800"/>
              </a:spcAft>
              <a:buFont typeface="Symbol" panose="05050102010706020507" pitchFamily="18" charset="2"/>
              <a:buChar char=""/>
            </a:pPr>
            <a:r>
              <a:rPr lang="en-US" sz="20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Objects First with Java: A Practical Introduction Using </a:t>
            </a:r>
            <a:r>
              <a:rPr lang="en-US" sz="20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BlueJ</a:t>
            </a:r>
            <a:r>
              <a:rPr lang="en-US" sz="20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(6th Edition) by David J. Barnes, Michael </a:t>
            </a:r>
            <a:r>
              <a:rPr lang="en-US" sz="2000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Kolling</a:t>
            </a:r>
            <a:r>
              <a:rPr lang="en-US" sz="20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, Pearson Publication, 2017.</a:t>
            </a:r>
          </a:p>
          <a:p>
            <a:pPr marL="342900" indent="-342900" algn="just">
              <a:lnSpc>
                <a:spcPct val="107000"/>
              </a:lnSpc>
              <a:spcBef>
                <a:spcPts val="1200"/>
              </a:spcBef>
              <a:spcAft>
                <a:spcPts val="1800"/>
              </a:spcAft>
              <a:buFont typeface="Symbol" panose="05050102010706020507" pitchFamily="18" charset="2"/>
              <a:buChar char=""/>
            </a:pPr>
            <a:r>
              <a:rPr lang="en-US" sz="20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Object-Oriented Programming in C++ (4th Edition) by Robert Lafore, 1997 (first edition). </a:t>
            </a:r>
          </a:p>
          <a:p>
            <a:pPr marR="0" lvl="0" algn="just">
              <a:lnSpc>
                <a:spcPct val="107000"/>
              </a:lnSpc>
              <a:spcBef>
                <a:spcPts val="1200"/>
              </a:spcBef>
              <a:spcAft>
                <a:spcPts val="1800"/>
              </a:spcAft>
            </a:pPr>
            <a:endParaRPr lang="en-US" sz="2800" b="1" kern="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08925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C163F-000D-236E-994A-FFD9F08BC686}"/>
              </a:ext>
            </a:extLst>
          </p:cNvPr>
          <p:cNvSpPr txBox="1"/>
          <p:nvPr/>
        </p:nvSpPr>
        <p:spPr>
          <a:xfrm>
            <a:off x="898396" y="700832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Polymorphism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7D3E4-2220-8C63-A56D-2A0DA371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31" y="1975668"/>
            <a:ext cx="5114925" cy="3333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1A3FE9-F02E-208F-3F36-3AF253064BDD}"/>
              </a:ext>
            </a:extLst>
          </p:cNvPr>
          <p:cNvSpPr txBox="1"/>
          <p:nvPr/>
        </p:nvSpPr>
        <p:spPr>
          <a:xfrm>
            <a:off x="6729326" y="942829"/>
            <a:ext cx="46377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lady can be a mother, sister and friend at the same time. </a:t>
            </a:r>
          </a:p>
          <a:p>
            <a:pPr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means that a person can show different behaviors in different situations.</a:t>
            </a:r>
            <a:endParaRPr lang="en-S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A58AFA-344C-2184-89E7-40A463957C6E}"/>
              </a:ext>
            </a:extLst>
          </p:cNvPr>
          <p:cNvGrpSpPr/>
          <p:nvPr/>
        </p:nvGrpSpPr>
        <p:grpSpPr>
          <a:xfrm>
            <a:off x="6913517" y="3102429"/>
            <a:ext cx="2805492" cy="2122714"/>
            <a:chOff x="6913517" y="3102429"/>
            <a:chExt cx="2805492" cy="21227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3FBEF0-58BB-184B-A609-DC936EEEC282}"/>
                </a:ext>
              </a:extLst>
            </p:cNvPr>
            <p:cNvSpPr/>
            <p:nvPr/>
          </p:nvSpPr>
          <p:spPr>
            <a:xfrm>
              <a:off x="8210006" y="3102429"/>
              <a:ext cx="738051" cy="21227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b="1" dirty="0"/>
                <a:t>Lady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322C011-9410-E5FD-DFE9-1719809A7E01}"/>
                </a:ext>
              </a:extLst>
            </p:cNvPr>
            <p:cNvCxnSpPr/>
            <p:nvPr/>
          </p:nvCxnSpPr>
          <p:spPr>
            <a:xfrm>
              <a:off x="7726680" y="3376749"/>
              <a:ext cx="48332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F48D8AD-CDB0-C39A-170A-075FF03B9C3F}"/>
                </a:ext>
              </a:extLst>
            </p:cNvPr>
            <p:cNvCxnSpPr/>
            <p:nvPr/>
          </p:nvCxnSpPr>
          <p:spPr>
            <a:xfrm>
              <a:off x="7726680" y="3921034"/>
              <a:ext cx="48332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30DAE2-B614-63C1-D335-91671B960CCF}"/>
                </a:ext>
              </a:extLst>
            </p:cNvPr>
            <p:cNvCxnSpPr/>
            <p:nvPr/>
          </p:nvCxnSpPr>
          <p:spPr>
            <a:xfrm>
              <a:off x="7726680" y="4482737"/>
              <a:ext cx="48332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E51E58-1729-B70C-9771-AECFD30F033F}"/>
                </a:ext>
              </a:extLst>
            </p:cNvPr>
            <p:cNvSpPr txBox="1"/>
            <p:nvPr/>
          </p:nvSpPr>
          <p:spPr>
            <a:xfrm>
              <a:off x="7115991" y="3174665"/>
              <a:ext cx="73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Calibri" panose="020F0502020204030204" pitchFamily="34" charset="0"/>
                  <a:cs typeface="Calibri" panose="020F0502020204030204" pitchFamily="34" charset="0"/>
                </a:rPr>
                <a:t>Kids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C2B7D6-74E9-6321-D99D-FA7CB5CDC71E}"/>
                </a:ext>
              </a:extLst>
            </p:cNvPr>
            <p:cNvSpPr txBox="1"/>
            <p:nvPr/>
          </p:nvSpPr>
          <p:spPr>
            <a:xfrm>
              <a:off x="6913517" y="3689690"/>
              <a:ext cx="1626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Calibri" panose="020F0502020204030204" pitchFamily="34" charset="0"/>
                  <a:cs typeface="Calibri" panose="020F0502020204030204" pitchFamily="34" charset="0"/>
                </a:rPr>
                <a:t>Parents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A19AD5-9DE2-507A-BDFE-B141B86D7B95}"/>
                </a:ext>
              </a:extLst>
            </p:cNvPr>
            <p:cNvSpPr txBox="1"/>
            <p:nvPr/>
          </p:nvSpPr>
          <p:spPr>
            <a:xfrm>
              <a:off x="7102929" y="4280652"/>
              <a:ext cx="738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Calibri" panose="020F0502020204030204" pitchFamily="34" charset="0"/>
                  <a:cs typeface="Calibri" panose="020F0502020204030204" pitchFamily="34" charset="0"/>
                </a:rPr>
                <a:t>Boss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CE48ACF-5065-F7FC-A53F-EDC88CAA4CBD}"/>
                </a:ext>
              </a:extLst>
            </p:cNvPr>
            <p:cNvCxnSpPr/>
            <p:nvPr/>
          </p:nvCxnSpPr>
          <p:spPr>
            <a:xfrm>
              <a:off x="8948057" y="3368040"/>
              <a:ext cx="48332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7213BEE-4999-E887-6AD3-17391689D53F}"/>
                </a:ext>
              </a:extLst>
            </p:cNvPr>
            <p:cNvCxnSpPr/>
            <p:nvPr/>
          </p:nvCxnSpPr>
          <p:spPr>
            <a:xfrm>
              <a:off x="8948057" y="3921034"/>
              <a:ext cx="48332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0120CB6-13FA-E363-563E-D5186F122367}"/>
                </a:ext>
              </a:extLst>
            </p:cNvPr>
            <p:cNvCxnSpPr/>
            <p:nvPr/>
          </p:nvCxnSpPr>
          <p:spPr>
            <a:xfrm>
              <a:off x="8948057" y="4537165"/>
              <a:ext cx="48332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A882C2-7BFC-4C84-EB0F-FA1B62D6D6C2}"/>
                </a:ext>
              </a:extLst>
            </p:cNvPr>
            <p:cNvSpPr/>
            <p:nvPr/>
          </p:nvSpPr>
          <p:spPr>
            <a:xfrm>
              <a:off x="9503229" y="3265714"/>
              <a:ext cx="182879" cy="163285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2F8371B-E109-8B03-4A20-AD16E72D9A43}"/>
                </a:ext>
              </a:extLst>
            </p:cNvPr>
            <p:cNvSpPr/>
            <p:nvPr/>
          </p:nvSpPr>
          <p:spPr>
            <a:xfrm>
              <a:off x="9518468" y="3839391"/>
              <a:ext cx="182879" cy="163285"/>
            </a:xfrm>
            <a:prstGeom prst="ellipse">
              <a:avLst/>
            </a:prstGeom>
            <a:solidFill>
              <a:srgbClr val="FF66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7ACED8-EEAA-0C57-CCC2-415EEF1DF7C1}"/>
                </a:ext>
              </a:extLst>
            </p:cNvPr>
            <p:cNvSpPr/>
            <p:nvPr/>
          </p:nvSpPr>
          <p:spPr>
            <a:xfrm>
              <a:off x="9536130" y="4455522"/>
              <a:ext cx="182879" cy="16328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95707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9361C-A7FD-6DE7-1BE7-02B80AB1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688" y="1866492"/>
            <a:ext cx="4185943" cy="1784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54F544-9694-4111-FE59-ADF947849F5C}"/>
              </a:ext>
            </a:extLst>
          </p:cNvPr>
          <p:cNvSpPr txBox="1"/>
          <p:nvPr/>
        </p:nvSpPr>
        <p:spPr>
          <a:xfrm>
            <a:off x="868680" y="885149"/>
            <a:ext cx="8118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Polymorphism is the provision of a single interface to entities of different types</a:t>
            </a:r>
            <a:endParaRPr lang="en-S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AF906C-43E7-C34E-D66F-4AB3D5439B22}"/>
              </a:ext>
            </a:extLst>
          </p:cNvPr>
          <p:cNvSpPr/>
          <p:nvPr/>
        </p:nvSpPr>
        <p:spPr>
          <a:xfrm>
            <a:off x="7824652" y="1495698"/>
            <a:ext cx="2331720" cy="258644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0CD8C7-26FF-D3AC-07DE-92BEFD286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75" y="2534194"/>
            <a:ext cx="9677102" cy="369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3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EFD27A-41D3-1DDD-7CA2-F1D900A9FCDE}"/>
              </a:ext>
            </a:extLst>
          </p:cNvPr>
          <p:cNvSpPr txBox="1"/>
          <p:nvPr/>
        </p:nvSpPr>
        <p:spPr>
          <a:xfrm>
            <a:off x="898396" y="700832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Polymorphism in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B5CBA-5181-B3F2-E3C3-3F37B80F2A44}"/>
              </a:ext>
            </a:extLst>
          </p:cNvPr>
          <p:cNvSpPr txBox="1"/>
          <p:nvPr/>
        </p:nvSpPr>
        <p:spPr>
          <a:xfrm>
            <a:off x="1121369" y="1579135"/>
            <a:ext cx="5711992" cy="1849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may have a program that requires three stack types: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stack is used for integer values,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stack for floating-point decimal values, and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another stack for characters.</a:t>
            </a:r>
            <a:endParaRPr lang="en-S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4CD6-DC37-5727-1324-C5547F4B8858}"/>
              </a:ext>
            </a:extLst>
          </p:cNvPr>
          <p:cNvSpPr txBox="1"/>
          <p:nvPr/>
        </p:nvSpPr>
        <p:spPr>
          <a:xfrm>
            <a:off x="1121369" y="3764894"/>
            <a:ext cx="7277970" cy="1849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Algorithm of implementation of stacks is the same despite the different types of values.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procedural languages, three different routines should be created, one for each of the stacks.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O.O.P., it is possible to create a set of routines with the same names.</a:t>
            </a:r>
            <a:endParaRPr lang="en-S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AutoShape 2" descr="Java / Stack &amp; Queue">
            <a:extLst>
              <a:ext uri="{FF2B5EF4-FFF2-40B4-BE49-F238E27FC236}">
                <a16:creationId xmlns:a16="http://schemas.microsoft.com/office/drawing/2014/main" id="{0B549839-4D14-33C7-49DC-0E1636E010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49CDFE-9987-CC8C-C223-5FEA5D300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800" y="794702"/>
            <a:ext cx="2697329" cy="396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6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38B56E-202F-E287-9DFF-B16A03EE9B9F}"/>
              </a:ext>
            </a:extLst>
          </p:cNvPr>
          <p:cNvSpPr txBox="1"/>
          <p:nvPr/>
        </p:nvSpPr>
        <p:spPr>
          <a:xfrm>
            <a:off x="898396" y="700832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Abstraction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338D7-F6E9-DA11-1721-C76176010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55" y="3595959"/>
            <a:ext cx="3400280" cy="2262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EA58E2-A589-FCA4-03B2-4DD99217D614}"/>
              </a:ext>
            </a:extLst>
          </p:cNvPr>
          <p:cNvSpPr txBox="1"/>
          <p:nvPr/>
        </p:nvSpPr>
        <p:spPr>
          <a:xfrm>
            <a:off x="1534886" y="3059668"/>
            <a:ext cx="312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  <a:t>Using a coffee machine: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1B568-0654-EA1D-FCCC-C69240855C96}"/>
              </a:ext>
            </a:extLst>
          </p:cNvPr>
          <p:cNvSpPr txBox="1"/>
          <p:nvPr/>
        </p:nvSpPr>
        <p:spPr>
          <a:xfrm>
            <a:off x="5059680" y="993219"/>
            <a:ext cx="6113416" cy="2265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You need to:</a:t>
            </a:r>
          </a:p>
          <a:p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Know how to use your coffee machine to make coffee. </a:t>
            </a: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provide water and coffee beans, </a:t>
            </a: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Switch it on and </a:t>
            </a: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the kind of coffee you want to get.</a:t>
            </a:r>
            <a:endParaRPr lang="en-S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E16FB7-B863-D887-436A-52371EC3C0B8}"/>
              </a:ext>
            </a:extLst>
          </p:cNvPr>
          <p:cNvSpPr txBox="1"/>
          <p:nvPr/>
        </p:nvSpPr>
        <p:spPr>
          <a:xfrm>
            <a:off x="5146765" y="3557501"/>
            <a:ext cx="6113416" cy="1849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You </a:t>
            </a:r>
            <a:r>
              <a:rPr lang="en-US" b="1" u="sng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NOT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need to know:</a:t>
            </a:r>
          </a:p>
          <a:p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Calibri" panose="020F0502020204030204" pitchFamily="34" charset="0"/>
              <a:buChar char="×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the coffee machine is working internally 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Calibri" panose="020F0502020204030204" pitchFamily="34" charset="0"/>
              <a:buChar char="×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ideal temperature of the water or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Calibri" panose="020F0502020204030204" pitchFamily="34" charset="0"/>
              <a:buChar char="×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amount of ground coffee you need to use.</a:t>
            </a:r>
            <a:endParaRPr lang="en-S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D625C-3DD2-A57E-218A-B1EBBED01748}"/>
              </a:ext>
            </a:extLst>
          </p:cNvPr>
          <p:cNvSpPr txBox="1"/>
          <p:nvPr/>
        </p:nvSpPr>
        <p:spPr>
          <a:xfrm>
            <a:off x="811535" y="1550549"/>
            <a:ext cx="78426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Handling complexity by hiding unnecessary details from the user.</a:t>
            </a:r>
            <a:endParaRPr lang="en-SG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16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EC3AE5-94F2-04B5-C923-D6183F8A8AC0}"/>
              </a:ext>
            </a:extLst>
          </p:cNvPr>
          <p:cNvSpPr txBox="1"/>
          <p:nvPr/>
        </p:nvSpPr>
        <p:spPr>
          <a:xfrm>
            <a:off x="6466740" y="1215888"/>
            <a:ext cx="5034966" cy="2265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You need to know:</a:t>
            </a:r>
          </a:p>
          <a:p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Which methods of the object are available to call</a:t>
            </a: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Which input parameters are needed to trigger a specific operation. </a:t>
            </a:r>
          </a:p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S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896FA-3E29-F7FF-A2BE-58A7A2BB7D7B}"/>
              </a:ext>
            </a:extLst>
          </p:cNvPr>
          <p:cNvSpPr txBox="1"/>
          <p:nvPr/>
        </p:nvSpPr>
        <p:spPr>
          <a:xfrm>
            <a:off x="6514776" y="3720787"/>
            <a:ext cx="5169950" cy="1849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You </a:t>
            </a:r>
            <a:r>
              <a:rPr lang="en-US" b="1" u="sng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NOT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need to know:</a:t>
            </a:r>
          </a:p>
          <a:p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Calibri" panose="020F0502020204030204" pitchFamily="34" charset="0"/>
              <a:buChar char="×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this method is implemented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Calibri" panose="020F0502020204030204" pitchFamily="34" charset="0"/>
              <a:buChar char="×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Which kinds of actions it has to perform to create the expected result.</a:t>
            </a:r>
            <a:endParaRPr lang="en-S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E56F5C-9177-4B34-7FE9-88331B3E9841}"/>
              </a:ext>
            </a:extLst>
          </p:cNvPr>
          <p:cNvSpPr txBox="1"/>
          <p:nvPr/>
        </p:nvSpPr>
        <p:spPr>
          <a:xfrm>
            <a:off x="898396" y="700832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Abstraction in O.O.P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DA6568-C98C-631E-4FBE-7E9D3A3D4454}"/>
              </a:ext>
            </a:extLst>
          </p:cNvPr>
          <p:cNvGrpSpPr/>
          <p:nvPr/>
        </p:nvGrpSpPr>
        <p:grpSpPr>
          <a:xfrm>
            <a:off x="795337" y="2088972"/>
            <a:ext cx="5532769" cy="2541811"/>
            <a:chOff x="795337" y="2088972"/>
            <a:chExt cx="5532769" cy="2541811"/>
          </a:xfrm>
        </p:grpSpPr>
        <p:pic>
          <p:nvPicPr>
            <p:cNvPr id="2050" name="Picture 2" descr="AlgoDaily - Object Oriented Programming Class Principles - Abstraction">
              <a:extLst>
                <a:ext uri="{FF2B5EF4-FFF2-40B4-BE49-F238E27FC236}">
                  <a16:creationId xmlns:a16="http://schemas.microsoft.com/office/drawing/2014/main" id="{564DBB1A-BAD4-CBBC-BABE-4036F8890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337" y="2088972"/>
              <a:ext cx="5532769" cy="2541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6AC2F5-092C-9A6A-F935-0EBD1AC29383}"/>
                </a:ext>
              </a:extLst>
            </p:cNvPr>
            <p:cNvSpPr/>
            <p:nvPr/>
          </p:nvSpPr>
          <p:spPr>
            <a:xfrm>
              <a:off x="4976949" y="4225834"/>
              <a:ext cx="1119051" cy="404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160290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453D12-AFE2-418A-B297-833A929FE6FA}"/>
              </a:ext>
            </a:extLst>
          </p:cNvPr>
          <p:cNvSpPr txBox="1"/>
          <p:nvPr/>
        </p:nvSpPr>
        <p:spPr>
          <a:xfrm>
            <a:off x="1013381" y="739160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Top-down Vs. Bottom-up approach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58638D-8E5A-4A0F-90C6-0E85AECAB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68" y="1584940"/>
            <a:ext cx="8086725" cy="453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CB9DA-6FC0-4E10-ABBF-144EF91D1FB0}"/>
              </a:ext>
            </a:extLst>
          </p:cNvPr>
          <p:cNvSpPr txBox="1"/>
          <p:nvPr/>
        </p:nvSpPr>
        <p:spPr>
          <a:xfrm>
            <a:off x="1516840" y="2303072"/>
            <a:ext cx="79611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Object-oriented language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(C++ or java) uses a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bottom-up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approach where each object is identified first.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Procedural programming 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follows a </a:t>
            </a: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top-down</a:t>
            </a: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approach. It gives importance to the concept of the function and divides the large programs into smaller parts.</a:t>
            </a:r>
            <a:endParaRPr lang="LID4096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40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5E1FCB-EAC3-4BE3-B177-AD989BE41EFC}"/>
              </a:ext>
            </a:extLst>
          </p:cNvPr>
          <p:cNvSpPr txBox="1"/>
          <p:nvPr/>
        </p:nvSpPr>
        <p:spPr>
          <a:xfrm>
            <a:off x="721149" y="786294"/>
            <a:ext cx="74236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Make a Remote Control Car?</a:t>
            </a:r>
            <a:endParaRPr lang="LID4096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F65224-C331-4E47-A9E2-376DE252B021}"/>
              </a:ext>
            </a:extLst>
          </p:cNvPr>
          <p:cNvGrpSpPr/>
          <p:nvPr/>
        </p:nvGrpSpPr>
        <p:grpSpPr>
          <a:xfrm>
            <a:off x="626882" y="1541037"/>
            <a:ext cx="2271292" cy="1826480"/>
            <a:chOff x="626882" y="1541037"/>
            <a:chExt cx="2271292" cy="18264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61271B-0C38-4D4F-80E0-6BF23397F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882" y="1541037"/>
              <a:ext cx="2271292" cy="15132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235DFC-A1CD-4F65-9A4B-2BFDD5C506EC}"/>
                </a:ext>
              </a:extLst>
            </p:cNvPr>
            <p:cNvSpPr txBox="1"/>
            <p:nvPr/>
          </p:nvSpPr>
          <p:spPr>
            <a:xfrm>
              <a:off x="1507754" y="2998185"/>
              <a:ext cx="499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(1)</a:t>
              </a:r>
              <a:endParaRPr lang="LID4096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22964F-D612-4421-88F1-07793AB7A8CD}"/>
              </a:ext>
            </a:extLst>
          </p:cNvPr>
          <p:cNvGrpSpPr/>
          <p:nvPr/>
        </p:nvGrpSpPr>
        <p:grpSpPr>
          <a:xfrm>
            <a:off x="2893920" y="1532725"/>
            <a:ext cx="2271292" cy="1855597"/>
            <a:chOff x="2893920" y="1532725"/>
            <a:chExt cx="2271292" cy="18555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05548A-F4CB-4B6F-AB77-8EF59F280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3920" y="1872235"/>
              <a:ext cx="2271292" cy="151608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B14668-DAE5-4D5B-8D69-63D369A71E00}"/>
                </a:ext>
              </a:extLst>
            </p:cNvPr>
            <p:cNvSpPr txBox="1"/>
            <p:nvPr/>
          </p:nvSpPr>
          <p:spPr>
            <a:xfrm>
              <a:off x="3779755" y="1532725"/>
              <a:ext cx="499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(2)</a:t>
              </a:r>
              <a:endParaRPr lang="LID4096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D10E05-C9E9-423A-A791-A6E79632B737}"/>
              </a:ext>
            </a:extLst>
          </p:cNvPr>
          <p:cNvGrpSpPr/>
          <p:nvPr/>
        </p:nvGrpSpPr>
        <p:grpSpPr>
          <a:xfrm>
            <a:off x="5170885" y="1541037"/>
            <a:ext cx="2269873" cy="1912728"/>
            <a:chOff x="5170885" y="1541037"/>
            <a:chExt cx="2269873" cy="19127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17A38D-3A80-4E1C-A066-582CC0165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0885" y="1541037"/>
              <a:ext cx="2269873" cy="151324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C97032-7490-4ACE-B1C8-7B37236FDF71}"/>
                </a:ext>
              </a:extLst>
            </p:cNvPr>
            <p:cNvSpPr txBox="1"/>
            <p:nvPr/>
          </p:nvSpPr>
          <p:spPr>
            <a:xfrm>
              <a:off x="6048920" y="3084433"/>
              <a:ext cx="499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(3)</a:t>
              </a:r>
              <a:endParaRPr lang="LID4096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96048F-FFC6-4D1E-9488-559FE813AEBC}"/>
              </a:ext>
            </a:extLst>
          </p:cNvPr>
          <p:cNvGrpSpPr/>
          <p:nvPr/>
        </p:nvGrpSpPr>
        <p:grpSpPr>
          <a:xfrm>
            <a:off x="7432250" y="1502903"/>
            <a:ext cx="2271292" cy="1882580"/>
            <a:chOff x="7432250" y="1502903"/>
            <a:chExt cx="2271292" cy="18825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013326-9724-4B9E-964A-E9228784B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2250" y="1872235"/>
              <a:ext cx="2271292" cy="151324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DBEE85-0963-4C89-BD8E-3DD508CB25A0}"/>
                </a:ext>
              </a:extLst>
            </p:cNvPr>
            <p:cNvSpPr txBox="1"/>
            <p:nvPr/>
          </p:nvSpPr>
          <p:spPr>
            <a:xfrm>
              <a:off x="8332267" y="1502903"/>
              <a:ext cx="499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(4)</a:t>
              </a:r>
              <a:endParaRPr lang="LID4096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594435-123B-40A0-B32E-713AE86E040F}"/>
              </a:ext>
            </a:extLst>
          </p:cNvPr>
          <p:cNvGrpSpPr/>
          <p:nvPr/>
        </p:nvGrpSpPr>
        <p:grpSpPr>
          <a:xfrm>
            <a:off x="9712050" y="1541037"/>
            <a:ext cx="1760371" cy="1901109"/>
            <a:chOff x="9712050" y="1541037"/>
            <a:chExt cx="1760371" cy="19011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BF4346D-75AC-40E7-A943-BD4553A01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2050" y="1541037"/>
              <a:ext cx="1760371" cy="151324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F89998-992D-49FF-A318-1FA195ABC78D}"/>
                </a:ext>
              </a:extLst>
            </p:cNvPr>
            <p:cNvSpPr txBox="1"/>
            <p:nvPr/>
          </p:nvSpPr>
          <p:spPr>
            <a:xfrm>
              <a:off x="10342424" y="3072814"/>
              <a:ext cx="499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(5)</a:t>
              </a:r>
              <a:endParaRPr lang="LID4096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E454AB-3F02-491F-BBAB-998BBB0786E0}"/>
              </a:ext>
            </a:extLst>
          </p:cNvPr>
          <p:cNvGrpSpPr/>
          <p:nvPr/>
        </p:nvGrpSpPr>
        <p:grpSpPr>
          <a:xfrm>
            <a:off x="626882" y="3893271"/>
            <a:ext cx="2267038" cy="1882580"/>
            <a:chOff x="626882" y="3893271"/>
            <a:chExt cx="2267038" cy="188258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8D8442-8061-4106-BA9C-6BCA591E8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882" y="3893271"/>
              <a:ext cx="2267038" cy="151324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29C506-3BDA-4216-892B-8E80A91145F4}"/>
                </a:ext>
              </a:extLst>
            </p:cNvPr>
            <p:cNvSpPr txBox="1"/>
            <p:nvPr/>
          </p:nvSpPr>
          <p:spPr>
            <a:xfrm>
              <a:off x="1506337" y="5406519"/>
              <a:ext cx="499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(6)</a:t>
              </a:r>
              <a:endParaRPr lang="LID4096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B69D94E-AEAB-4E67-9242-34EF756227D3}"/>
              </a:ext>
            </a:extLst>
          </p:cNvPr>
          <p:cNvGrpSpPr/>
          <p:nvPr/>
        </p:nvGrpSpPr>
        <p:grpSpPr>
          <a:xfrm>
            <a:off x="2893920" y="3889488"/>
            <a:ext cx="2275546" cy="1854855"/>
            <a:chOff x="2893920" y="3889488"/>
            <a:chExt cx="2275546" cy="18548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E84533-C55E-4DA5-B896-35ABCCFA5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93920" y="4225416"/>
              <a:ext cx="2275546" cy="151892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06373C-336A-45CF-A535-D4822860E426}"/>
                </a:ext>
              </a:extLst>
            </p:cNvPr>
            <p:cNvSpPr txBox="1"/>
            <p:nvPr/>
          </p:nvSpPr>
          <p:spPr>
            <a:xfrm>
              <a:off x="3779754" y="3889488"/>
              <a:ext cx="499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(7)</a:t>
              </a:r>
              <a:endParaRPr lang="LID4096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8D5ADFA-3C36-4C95-9B90-7D40229266B9}"/>
              </a:ext>
            </a:extLst>
          </p:cNvPr>
          <p:cNvGrpSpPr/>
          <p:nvPr/>
        </p:nvGrpSpPr>
        <p:grpSpPr>
          <a:xfrm>
            <a:off x="5169466" y="3891379"/>
            <a:ext cx="2275546" cy="1869664"/>
            <a:chOff x="5169466" y="3891379"/>
            <a:chExt cx="2275546" cy="186966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AFF5C1-518C-4B90-B16C-E8BF883CE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69466" y="3891379"/>
              <a:ext cx="2275546" cy="151703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C75D39-0229-4DCC-AE1E-F445035E737D}"/>
                </a:ext>
              </a:extLst>
            </p:cNvPr>
            <p:cNvSpPr txBox="1"/>
            <p:nvPr/>
          </p:nvSpPr>
          <p:spPr>
            <a:xfrm>
              <a:off x="6056010" y="5391711"/>
              <a:ext cx="499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(8)</a:t>
              </a:r>
              <a:endParaRPr lang="LID4096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647B86E-D1B9-46FF-9D51-E8B97B0715B2}"/>
              </a:ext>
            </a:extLst>
          </p:cNvPr>
          <p:cNvSpPr txBox="1"/>
          <p:nvPr/>
        </p:nvSpPr>
        <p:spPr>
          <a:xfrm>
            <a:off x="7575656" y="3716681"/>
            <a:ext cx="361395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bottom-up approach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works by starting with individual components and building up to the larger system. </a:t>
            </a:r>
          </a:p>
          <a:p>
            <a:pPr algn="ctr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a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bottom-up approach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good intuition is needed.</a:t>
            </a:r>
          </a:p>
        </p:txBody>
      </p:sp>
    </p:spTree>
    <p:extLst>
      <p:ext uri="{BB962C8B-B14F-4D97-AF65-F5344CB8AC3E}">
        <p14:creationId xmlns:p14="http://schemas.microsoft.com/office/powerpoint/2010/main" val="106775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055E9-B550-4244-ACCA-A474A706499E}"/>
              </a:ext>
            </a:extLst>
          </p:cNvPr>
          <p:cNvSpPr txBox="1"/>
          <p:nvPr/>
        </p:nvSpPr>
        <p:spPr>
          <a:xfrm>
            <a:off x="721149" y="786294"/>
            <a:ext cx="74236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SMS in an Online Market</a:t>
            </a:r>
            <a:endParaRPr lang="LID4096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63B3E0AD-9C6B-4F3D-A066-6E466A91BE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078751"/>
              </p:ext>
            </p:extLst>
          </p:nvPr>
        </p:nvGraphicFramePr>
        <p:xfrm>
          <a:off x="1635857" y="1499706"/>
          <a:ext cx="8725924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6401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CA4135-1B78-430B-AAD4-528DAC71B771}"/>
              </a:ext>
            </a:extLst>
          </p:cNvPr>
          <p:cNvSpPr txBox="1"/>
          <p:nvPr/>
        </p:nvSpPr>
        <p:spPr>
          <a:xfrm>
            <a:off x="1013381" y="739160"/>
            <a:ext cx="77441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Object-Oriented Programming Languages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FF4EBE9-4E47-45D8-8C05-C4330E0536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5064321"/>
              </p:ext>
            </p:extLst>
          </p:nvPr>
        </p:nvGraphicFramePr>
        <p:xfrm>
          <a:off x="2032000" y="1611984"/>
          <a:ext cx="6914037" cy="4526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Notched Right 4">
            <a:extLst>
              <a:ext uri="{FF2B5EF4-FFF2-40B4-BE49-F238E27FC236}">
                <a16:creationId xmlns:a16="http://schemas.microsoft.com/office/drawing/2014/main" id="{0B2BCEA3-A4DC-47EF-ABE7-CBF98376F1D6}"/>
              </a:ext>
            </a:extLst>
          </p:cNvPr>
          <p:cNvSpPr/>
          <p:nvPr/>
        </p:nvSpPr>
        <p:spPr>
          <a:xfrm>
            <a:off x="3723588" y="3681908"/>
            <a:ext cx="575035" cy="386499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340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17CE1E-8898-4DF2-B841-BA681C75A5EC}"/>
              </a:ext>
            </a:extLst>
          </p:cNvPr>
          <p:cNvSpPr txBox="1"/>
          <p:nvPr/>
        </p:nvSpPr>
        <p:spPr>
          <a:xfrm>
            <a:off x="985101" y="1828157"/>
            <a:ext cx="693341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 is a general-purpose, object-oriented programming language that was designed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James Gosling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Sun Microsystems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1991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 can be run on any platform using the Java Virtual Machine. Because of this, Java is also known as a </a:t>
            </a: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WORA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(Write Once, Run Anywhere)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language.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modern times, Java is one of the most popular programming languages.</a:t>
            </a:r>
            <a:endParaRPr lang="LID4096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1C670-224A-4181-AD66-D7588ECB658C}"/>
              </a:ext>
            </a:extLst>
          </p:cNvPr>
          <p:cNvSpPr txBox="1"/>
          <p:nvPr/>
        </p:nvSpPr>
        <p:spPr>
          <a:xfrm>
            <a:off x="985101" y="833429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44789-78F5-4377-BC1F-72058D7F3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399" y="833429"/>
            <a:ext cx="2857500" cy="160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A49CB1-AB2B-4658-A26D-B9C63BF0424B}"/>
              </a:ext>
            </a:extLst>
          </p:cNvPr>
          <p:cNvSpPr/>
          <p:nvPr/>
        </p:nvSpPr>
        <p:spPr>
          <a:xfrm>
            <a:off x="5165889" y="4119513"/>
            <a:ext cx="1263191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074" name="Picture 2" descr="James Gosling | Dries Buytaert">
            <a:extLst>
              <a:ext uri="{FF2B5EF4-FFF2-40B4-BE49-F238E27FC236}">
                <a16:creationId xmlns:a16="http://schemas.microsoft.com/office/drawing/2014/main" id="{3A163A85-D74A-9E39-A2B6-6F6BBDF1A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403" y="4330337"/>
            <a:ext cx="2224496" cy="175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27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FF7C98-43D9-43CA-A527-B3E39191A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442524"/>
              </p:ext>
            </p:extLst>
          </p:nvPr>
        </p:nvGraphicFramePr>
        <p:xfrm>
          <a:off x="4322763" y="2139886"/>
          <a:ext cx="5188882" cy="3036635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4343424">
                  <a:extLst>
                    <a:ext uri="{9D8B030D-6E8A-4147-A177-3AD203B41FA5}">
                      <a16:colId xmlns:a16="http://schemas.microsoft.com/office/drawing/2014/main" val="3267570721"/>
                    </a:ext>
                  </a:extLst>
                </a:gridCol>
                <a:gridCol w="845458">
                  <a:extLst>
                    <a:ext uri="{9D8B030D-6E8A-4147-A177-3AD203B41FA5}">
                      <a16:colId xmlns:a16="http://schemas.microsoft.com/office/drawing/2014/main" val="3505935323"/>
                    </a:ext>
                  </a:extLst>
                </a:gridCol>
              </a:tblGrid>
              <a:tr h="43380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800" cap="all">
                          <a:effectLst/>
                        </a:rPr>
                        <a:t>قسمت</a:t>
                      </a:r>
                      <a:endParaRPr lang="fa-I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Zar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800" cap="all" dirty="0">
                          <a:effectLst/>
                        </a:rPr>
                        <a:t>نمره</a:t>
                      </a:r>
                      <a:endParaRPr lang="fa-I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Zar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5107782"/>
                  </a:ext>
                </a:extLst>
              </a:tr>
              <a:tr h="433805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800" cap="all">
                          <a:effectLst/>
                        </a:rPr>
                        <a:t>آزمون میان ترم</a:t>
                      </a:r>
                      <a:endParaRPr lang="fa-I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Zar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800" dirty="0">
                          <a:effectLst/>
                        </a:rPr>
                        <a:t>۳.۵</a:t>
                      </a:r>
                      <a:endParaRPr lang="fa-I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Zar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9976291"/>
                  </a:ext>
                </a:extLst>
              </a:tr>
              <a:tr h="433805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800" cap="all">
                          <a:effectLst/>
                        </a:rPr>
                        <a:t>آزمون پایان ترم</a:t>
                      </a:r>
                      <a:endParaRPr lang="fa-I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Zar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800" dirty="0">
                          <a:effectLst/>
                        </a:rPr>
                        <a:t>۶.۵</a:t>
                      </a:r>
                      <a:endParaRPr lang="fa-I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Zar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1784705"/>
                  </a:ext>
                </a:extLst>
              </a:tr>
              <a:tr h="433805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800" cap="all">
                          <a:effectLst/>
                        </a:rPr>
                        <a:t>تمرین‌ها</a:t>
                      </a:r>
                      <a:endParaRPr lang="fa-I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Zar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800" dirty="0">
                          <a:effectLst/>
                        </a:rPr>
                        <a:t>۲.۵</a:t>
                      </a:r>
                      <a:endParaRPr lang="fa-I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Zar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8048696"/>
                  </a:ext>
                </a:extLst>
              </a:tr>
              <a:tr h="433805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800" cap="all">
                          <a:effectLst/>
                        </a:rPr>
                        <a:t>پروژه‌ها (میان‌ترم و نهایی)</a:t>
                      </a:r>
                      <a:endParaRPr lang="fa-I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Zar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800" dirty="0">
                          <a:effectLst/>
                        </a:rPr>
                        <a:t>۴</a:t>
                      </a:r>
                      <a:endParaRPr lang="fa-I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Zar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7357656"/>
                  </a:ext>
                </a:extLst>
              </a:tr>
              <a:tr h="433805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800" cap="all">
                          <a:effectLst/>
                        </a:rPr>
                        <a:t>کارگاه</a:t>
                      </a:r>
                      <a:endParaRPr lang="fa-I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Zar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800" dirty="0">
                          <a:effectLst/>
                        </a:rPr>
                        <a:t>۳.۵</a:t>
                      </a:r>
                      <a:endParaRPr lang="fa-I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Zar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892581"/>
                  </a:ext>
                </a:extLst>
              </a:tr>
              <a:tr h="433805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800" cap="all">
                          <a:effectLst/>
                        </a:rPr>
                        <a:t>مجموع</a:t>
                      </a:r>
                      <a:endParaRPr lang="fa-I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Zar" panose="00000400000000000000" pitchFamily="2" charset="-78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800" dirty="0">
                          <a:effectLst/>
                        </a:rPr>
                        <a:t>۲۰</a:t>
                      </a:r>
                      <a:endParaRPr lang="fa-I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Zar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36958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B85116A-45F1-47DA-920A-C58A30D76E24}"/>
              </a:ext>
            </a:extLst>
          </p:cNvPr>
          <p:cNvSpPr txBox="1"/>
          <p:nvPr/>
        </p:nvSpPr>
        <p:spPr>
          <a:xfrm>
            <a:off x="970961" y="716280"/>
            <a:ext cx="2158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Grading</a:t>
            </a:r>
            <a:endParaRPr lang="LID4096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9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EEBCEB-EB95-481C-ABEA-2DB0F9607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303" y="1238889"/>
            <a:ext cx="3913596" cy="19567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8A4EAE-953A-477A-A2C3-73B0BF92D0F2}"/>
              </a:ext>
            </a:extLst>
          </p:cNvPr>
          <p:cNvSpPr txBox="1"/>
          <p:nvPr/>
        </p:nvSpPr>
        <p:spPr>
          <a:xfrm>
            <a:off x="824845" y="776868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 Logo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1AA10-C232-4940-AFE0-CF1877FDFE53}"/>
              </a:ext>
            </a:extLst>
          </p:cNvPr>
          <p:cNvSpPr txBox="1"/>
          <p:nvPr/>
        </p:nvSpPr>
        <p:spPr>
          <a:xfrm>
            <a:off x="3153265" y="4818891"/>
            <a:ext cx="61179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concept behind this logo is that when the engineers were developing the programming language Java, they were consuming a lot of coffee named Java coffee beans.</a:t>
            </a:r>
            <a:endParaRPr lang="LID4096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7D30F-E514-4EB5-B410-3CE943FC3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547" y="2120236"/>
            <a:ext cx="3704391" cy="26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83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220D3C4-B4C0-429D-94BF-5D9AF34C2E9E}"/>
              </a:ext>
            </a:extLst>
          </p:cNvPr>
          <p:cNvSpPr txBox="1">
            <a:spLocks/>
          </p:cNvSpPr>
          <p:nvPr/>
        </p:nvSpPr>
        <p:spPr>
          <a:xfrm>
            <a:off x="1266019" y="1561840"/>
            <a:ext cx="7543801" cy="4572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TIOBE raking 2023			Java  = #4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https://www.tiobe.com/tiobe-index/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RedMonk ranking 2023	 		Java  =  #3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https://redmonk.com/sogrady/2021/08/05/language-rankings-6-21/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Spectrum ranking 2023			Java  =  #2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https://spectrum.ieee.org/top-programming-languages-2022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82880" lvl="1" indent="0">
              <a:buFont typeface="Arial"/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PYPL ranking 2023			Java  =  #2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http://pypl.github.io/PYPL.html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CF49B7-4905-4525-94F0-547D34C68C4A}"/>
              </a:ext>
            </a:extLst>
          </p:cNvPr>
          <p:cNvSpPr txBox="1"/>
          <p:nvPr/>
        </p:nvSpPr>
        <p:spPr>
          <a:xfrm>
            <a:off x="985101" y="833429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Java’s Popularity</a:t>
            </a:r>
          </a:p>
        </p:txBody>
      </p:sp>
    </p:spTree>
    <p:extLst>
      <p:ext uri="{BB962C8B-B14F-4D97-AF65-F5344CB8AC3E}">
        <p14:creationId xmlns:p14="http://schemas.microsoft.com/office/powerpoint/2010/main" val="266391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248D2D-4EAD-4C07-B123-19DF52FBA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959" y="1545996"/>
            <a:ext cx="8115340" cy="45822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0AE69F-38E7-4725-8F67-57ECA99C8220}"/>
              </a:ext>
            </a:extLst>
          </p:cNvPr>
          <p:cNvSpPr txBox="1"/>
          <p:nvPr/>
        </p:nvSpPr>
        <p:spPr>
          <a:xfrm>
            <a:off x="897310" y="729733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TIOBE Ranking 2023</a:t>
            </a:r>
            <a:endParaRPr lang="LID4096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E5294E3-3C4C-462B-A0B8-97BAF31ECA2B}"/>
              </a:ext>
            </a:extLst>
          </p:cNvPr>
          <p:cNvSpPr/>
          <p:nvPr/>
        </p:nvSpPr>
        <p:spPr>
          <a:xfrm>
            <a:off x="2271860" y="3186260"/>
            <a:ext cx="507099" cy="3770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56283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0AE69F-38E7-4725-8F67-57ECA99C8220}"/>
              </a:ext>
            </a:extLst>
          </p:cNvPr>
          <p:cNvSpPr txBox="1"/>
          <p:nvPr/>
        </p:nvSpPr>
        <p:spPr>
          <a:xfrm>
            <a:off x="743707" y="620150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RedMonk ranking 2023</a:t>
            </a:r>
            <a:endParaRPr lang="LID4096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7319E-393B-4682-BB6F-06682E260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53" y="913830"/>
            <a:ext cx="6470940" cy="533698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276D5B6-AE48-4E72-B079-ECE7F5E543FF}"/>
              </a:ext>
            </a:extLst>
          </p:cNvPr>
          <p:cNvSpPr/>
          <p:nvPr/>
        </p:nvSpPr>
        <p:spPr>
          <a:xfrm rot="2956164">
            <a:off x="10397764" y="1016389"/>
            <a:ext cx="507099" cy="3770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4239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56270B-47C6-4559-A945-648549579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146" y="1378021"/>
            <a:ext cx="6645898" cy="4827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9285CA-685C-4C7E-8648-9E5B5CC444E6}"/>
              </a:ext>
            </a:extLst>
          </p:cNvPr>
          <p:cNvSpPr txBox="1"/>
          <p:nvPr/>
        </p:nvSpPr>
        <p:spPr>
          <a:xfrm>
            <a:off x="721149" y="652481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Spectrum Ranking 2023</a:t>
            </a:r>
            <a:endParaRPr lang="LID4096" sz="3200" b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C8855D9-4FF6-421A-A2D3-D9395A032086}"/>
              </a:ext>
            </a:extLst>
          </p:cNvPr>
          <p:cNvSpPr/>
          <p:nvPr/>
        </p:nvSpPr>
        <p:spPr>
          <a:xfrm>
            <a:off x="4299596" y="1715678"/>
            <a:ext cx="507099" cy="3770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38929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4C0FF-D252-4E73-9C51-DFF62A4CD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48" y="1776180"/>
            <a:ext cx="4816257" cy="42294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9FACC7-A000-4201-82EB-29619243EDE8}"/>
              </a:ext>
            </a:extLst>
          </p:cNvPr>
          <p:cNvSpPr txBox="1"/>
          <p:nvPr/>
        </p:nvSpPr>
        <p:spPr>
          <a:xfrm>
            <a:off x="721149" y="652481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PYPL Ranking 2023 </a:t>
            </a:r>
            <a:endParaRPr lang="LID4096" sz="3200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27F77D-2856-4C82-B7DB-503B71722096}"/>
              </a:ext>
            </a:extLst>
          </p:cNvPr>
          <p:cNvSpPr/>
          <p:nvPr/>
        </p:nvSpPr>
        <p:spPr>
          <a:xfrm>
            <a:off x="5282949" y="2884602"/>
            <a:ext cx="507099" cy="3770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98987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1A771-130C-4EF3-99E3-E3CD0A6A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228" y="708286"/>
            <a:ext cx="3430473" cy="19613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86F455-5ADB-4FA9-B475-3521B9AF796D}"/>
              </a:ext>
            </a:extLst>
          </p:cNvPr>
          <p:cNvSpPr txBox="1"/>
          <p:nvPr/>
        </p:nvSpPr>
        <p:spPr>
          <a:xfrm>
            <a:off x="824845" y="776868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10 Reasons to Learn Java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C1CB0-02A0-47F3-AC19-75FA5CFEF24D}"/>
              </a:ext>
            </a:extLst>
          </p:cNvPr>
          <p:cNvSpPr txBox="1"/>
          <p:nvPr/>
        </p:nvSpPr>
        <p:spPr>
          <a:xfrm>
            <a:off x="954665" y="1531619"/>
            <a:ext cx="732934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Java’s Popularity and High Salary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used by some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 million developers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it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runs on around 7 billion devices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worldwide according to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Oracle blogs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Java is Easy to Learn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 is quite easy to learn and can be understood in a short span of time as it has a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syntax similar to English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Java has a Large Community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is a large online community of Java users ranging from beginner, intermediate, and even expert levels that are particularly helpful in case any support is required.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1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1A771-130C-4EF3-99E3-E3CD0A6A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228" y="708286"/>
            <a:ext cx="3430473" cy="19613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86F455-5ADB-4FA9-B475-3521B9AF796D}"/>
              </a:ext>
            </a:extLst>
          </p:cNvPr>
          <p:cNvSpPr txBox="1"/>
          <p:nvPr/>
        </p:nvSpPr>
        <p:spPr>
          <a:xfrm>
            <a:off x="824845" y="776868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10 Reasons to Learn Java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C1CB0-02A0-47F3-AC19-75FA5CFEF24D}"/>
              </a:ext>
            </a:extLst>
          </p:cNvPr>
          <p:cNvSpPr txBox="1"/>
          <p:nvPr/>
        </p:nvSpPr>
        <p:spPr>
          <a:xfrm>
            <a:off x="928540" y="1538150"/>
            <a:ext cx="732934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Java has an Abundant API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 has an abundant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Programming Interface (API)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includes many Java classes, packages, interfaces, etc.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is useful for constructing applications without necessarily knowing their inside implementations.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 has mainly three types of API i.e.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Official Java core APIs, Optional official Java APIs, and Unofficial APIs.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These APIs overall are used for almost everything including networking, I/O, databases, media, XML parsing, speech synthesis, etc. 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402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1A771-130C-4EF3-99E3-E3CD0A6A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765" y="529177"/>
            <a:ext cx="3430473" cy="19613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86F455-5ADB-4FA9-B475-3521B9AF796D}"/>
              </a:ext>
            </a:extLst>
          </p:cNvPr>
          <p:cNvSpPr txBox="1"/>
          <p:nvPr/>
        </p:nvSpPr>
        <p:spPr>
          <a:xfrm>
            <a:off x="824845" y="793124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10 Reasons to Learn Java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C1CB0-02A0-47F3-AC19-75FA5CFEF24D}"/>
              </a:ext>
            </a:extLst>
          </p:cNvPr>
          <p:cNvSpPr txBox="1"/>
          <p:nvPr/>
        </p:nvSpPr>
        <p:spPr>
          <a:xfrm>
            <a:off x="824845" y="1423814"/>
            <a:ext cx="79138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Java has Multiple Open-Source Libraries</a:t>
            </a:r>
          </a:p>
          <a:p>
            <a:pPr algn="just"/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multiple open-source libraries in Java such as </a:t>
            </a:r>
            <a:r>
              <a:rPr lang="en-US" b="1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JHipster</a:t>
            </a:r>
            <a:r>
              <a:rPr lang="en-US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Maven, Google Guava, Apache Commons.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 can be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copied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studied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shared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make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 development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easier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cheaper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 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Java has Powerful Development Tools</a:t>
            </a:r>
          </a:p>
          <a:p>
            <a:pPr algn="just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many Integrated development environments (IDEs) in Java such as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Eclipse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NetBeans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IntelliJ IDEA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that provide various facilities for software development to programmers.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Useful for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debugging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syntax highlighting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completion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language support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,, etc. that make coding in Java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easier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2144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javatutorial.net/wp-content/uploads/2017/10/write-once-run-anywhere-jvm.png">
            <a:extLst>
              <a:ext uri="{FF2B5EF4-FFF2-40B4-BE49-F238E27FC236}">
                <a16:creationId xmlns:a16="http://schemas.microsoft.com/office/drawing/2014/main" id="{5CAFC98B-80AC-4E38-8A6D-E6AA11BC8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457" y="1143705"/>
            <a:ext cx="40610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7DEDE-EF5E-4215-A2AA-E8C424D42204}"/>
              </a:ext>
            </a:extLst>
          </p:cNvPr>
          <p:cNvSpPr txBox="1">
            <a:spLocks/>
          </p:cNvSpPr>
          <p:nvPr/>
        </p:nvSpPr>
        <p:spPr>
          <a:xfrm>
            <a:off x="1388567" y="1143705"/>
            <a:ext cx="3617103" cy="45720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365760" algn="r" defTabSz="914400" rtl="1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C00000"/>
              </a:buClr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B Badr" panose="00000400000000000000" pitchFamily="2" charset="-78"/>
              </a:defRPr>
            </a:lvl1pPr>
            <a:lvl2pPr marL="548640" indent="-36576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B Badr" panose="00000400000000000000" pitchFamily="2" charset="-78"/>
              </a:defRPr>
            </a:lvl2pPr>
            <a:lvl3pPr marL="731520" indent="-36576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B Badr" panose="00000400000000000000" pitchFamily="2" charset="-78"/>
              </a:defRPr>
            </a:lvl3pPr>
            <a:lvl4pPr marL="914400" indent="-36576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B Badr" panose="00000400000000000000" pitchFamily="2" charset="-78"/>
              </a:defRPr>
            </a:lvl4pPr>
            <a:lvl5pPr marL="1097280" indent="-36576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SzPct val="70000"/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B Badr" panose="00000400000000000000" pitchFamily="2" charset="-78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 files</a:t>
            </a:r>
          </a:p>
          <a:p>
            <a:pPr lvl="1" algn="l" rtl="0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.java file extension</a:t>
            </a:r>
          </a:p>
          <a:p>
            <a:pPr algn="l" rtl="0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Compiled to</a:t>
            </a:r>
          </a:p>
          <a:p>
            <a:pPr lvl="1" algn="l" rtl="0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 bytecode</a:t>
            </a:r>
          </a:p>
          <a:p>
            <a:pPr lvl="1" algn="l" rtl="0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.class file extension</a:t>
            </a:r>
          </a:p>
          <a:p>
            <a:pPr algn="l" rtl="0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Bytecode</a:t>
            </a:r>
          </a:p>
          <a:p>
            <a:pPr lvl="1" algn="l" rtl="0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Intermediate code</a:t>
            </a:r>
          </a:p>
          <a:p>
            <a:pPr lvl="1" algn="l" rtl="0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Runs on Java Virtual Machine (JVM)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014AD91-07AA-42AF-B4E2-E5084D8A470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9491" y="1041381"/>
            <a:ext cx="4903231" cy="473652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47463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85116A-45F1-47DA-920A-C58A30D76E24}"/>
              </a:ext>
            </a:extLst>
          </p:cNvPr>
          <p:cNvSpPr txBox="1"/>
          <p:nvPr/>
        </p:nvSpPr>
        <p:spPr>
          <a:xfrm>
            <a:off x="970961" y="716280"/>
            <a:ext cx="2158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Workshops</a:t>
            </a:r>
            <a:endParaRPr lang="LID4096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5AD3CE-94E4-4898-B08E-01AFCE19E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518574"/>
              </p:ext>
            </p:extLst>
          </p:nvPr>
        </p:nvGraphicFramePr>
        <p:xfrm>
          <a:off x="4309859" y="1974624"/>
          <a:ext cx="3572281" cy="1454376"/>
        </p:xfrm>
        <a:graphic>
          <a:graphicData uri="http://schemas.openxmlformats.org/drawingml/2006/table">
            <a:tbl>
              <a:tblPr rtl="1" firstRow="1">
                <a:tableStyleId>{3C2FFA5D-87B4-456A-9821-1D502468CF0F}</a:tableStyleId>
              </a:tblPr>
              <a:tblGrid>
                <a:gridCol w="3572281">
                  <a:extLst>
                    <a:ext uri="{9D8B030D-6E8A-4147-A177-3AD203B41FA5}">
                      <a16:colId xmlns:a16="http://schemas.microsoft.com/office/drawing/2014/main" val="3671078227"/>
                    </a:ext>
                  </a:extLst>
                </a:gridCol>
              </a:tblGrid>
              <a:tr h="48479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1" fontAlgn="b"/>
                      <a:r>
                        <a:rPr lang="fa-IR" sz="2400" u="none" strike="noStrike" dirty="0">
                          <a:effectLst/>
                        </a:rPr>
                        <a:t>زمان</a:t>
                      </a:r>
                      <a:endParaRPr lang="fa-I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70509990"/>
                  </a:ext>
                </a:extLst>
              </a:tr>
              <a:tr h="48479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1" fontAlgn="b"/>
                      <a:r>
                        <a:rPr lang="fa-IR" sz="2400" u="none" strike="noStrike" dirty="0">
                          <a:effectLst/>
                        </a:rPr>
                        <a:t>گروه ۱:‌ شنبه [۱۵-۱۷]</a:t>
                      </a:r>
                      <a:endParaRPr lang="fa-I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40879637"/>
                  </a:ext>
                </a:extLst>
              </a:tr>
              <a:tr h="48479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1" fontAlgn="b"/>
                      <a:r>
                        <a:rPr lang="fa-IR" sz="2400" u="none" strike="noStrike" dirty="0">
                          <a:effectLst/>
                        </a:rPr>
                        <a:t>گروه ۲:‌ چهارشنبه [۱۵-۱۷]</a:t>
                      </a:r>
                      <a:endParaRPr lang="fa-I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14478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9537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1A771-130C-4EF3-99E3-E3CD0A6A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228" y="708286"/>
            <a:ext cx="3430473" cy="19613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86F455-5ADB-4FA9-B475-3521B9AF796D}"/>
              </a:ext>
            </a:extLst>
          </p:cNvPr>
          <p:cNvSpPr txBox="1"/>
          <p:nvPr/>
        </p:nvSpPr>
        <p:spPr>
          <a:xfrm>
            <a:off x="824845" y="776868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10 Reasons to Learn Java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C1CB0-02A0-47F3-AC19-75FA5CFEF24D}"/>
              </a:ext>
            </a:extLst>
          </p:cNvPr>
          <p:cNvSpPr txBox="1"/>
          <p:nvPr/>
        </p:nvSpPr>
        <p:spPr>
          <a:xfrm>
            <a:off x="928540" y="1538150"/>
            <a:ext cx="8309728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Java is Free of Cost</a:t>
            </a:r>
          </a:p>
          <a:p>
            <a:pPr algn="just"/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available under the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Oracle Binary Code License (BCL)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free of charge.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means that Java is free for development and test environments,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commercial purposes, a little pay is required.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8. Java is Platform Independent</a:t>
            </a:r>
          </a:p>
          <a:p>
            <a:pPr algn="just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 is platform-independent as the Java source code is converted to bytecode by the compiler which can then be executed on any platform using the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 Virtual Machine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algn="just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87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1A771-130C-4EF3-99E3-E3CD0A6A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228" y="708286"/>
            <a:ext cx="3430473" cy="19613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86F455-5ADB-4FA9-B475-3521B9AF796D}"/>
              </a:ext>
            </a:extLst>
          </p:cNvPr>
          <p:cNvSpPr txBox="1"/>
          <p:nvPr/>
        </p:nvSpPr>
        <p:spPr>
          <a:xfrm>
            <a:off x="824845" y="776868"/>
            <a:ext cx="61179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10 Reasons to Learn Java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C1CB0-02A0-47F3-AC19-75FA5CFEF24D}"/>
              </a:ext>
            </a:extLst>
          </p:cNvPr>
          <p:cNvSpPr txBox="1"/>
          <p:nvPr/>
        </p:nvSpPr>
        <p:spPr>
          <a:xfrm>
            <a:off x="928539" y="1538150"/>
            <a:ext cx="749902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9. Java has Great Documentation Support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documentation support for Java is excellent using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Javadoc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which is the documentation generator for Java. 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 Java is Versatile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 is very versatile as it is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for programming applications on the web, mobile, desktop, etc. using different platforms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Including features such as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dynamic coding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multiple security features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platform-independent characteristics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network-centric designing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etc.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03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981BA-2327-4855-A9B4-3DCDEF3B5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96" y="785309"/>
            <a:ext cx="3291840" cy="2194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C690BB-5BFD-4A89-BFC0-F657FAEDC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57" y="1991957"/>
            <a:ext cx="1905000" cy="2400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D446B2-661F-42AE-9A9B-D8734E066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34" y="957206"/>
            <a:ext cx="3695539" cy="2069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1E0564-F4B3-4112-99A2-B01423469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55" y="3757612"/>
            <a:ext cx="2856559" cy="19009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B0FFB-E838-4B14-ADD4-E4137C45C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678" y="4119955"/>
            <a:ext cx="2447925" cy="1866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D8FB3D-74AC-4C68-ABFB-B1064E232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660" y="3429000"/>
            <a:ext cx="22574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B3E7DB-29EA-447C-8AE7-EF8252C8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059" y="1281423"/>
            <a:ext cx="6447881" cy="4295154"/>
          </a:xfrm>
          <a:prstGeom prst="rect">
            <a:avLst/>
          </a:prstGeom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2162974F-A870-495A-B3F3-B54995698EBE}"/>
              </a:ext>
            </a:extLst>
          </p:cNvPr>
          <p:cNvSpPr/>
          <p:nvPr/>
        </p:nvSpPr>
        <p:spPr>
          <a:xfrm>
            <a:off x="4238357" y="879009"/>
            <a:ext cx="2581991" cy="1060174"/>
          </a:xfrm>
          <a:prstGeom prst="cloudCallout">
            <a:avLst>
              <a:gd name="adj1" fmla="val -37621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b="1" dirty="0">
                <a:solidFill>
                  <a:schemeClr val="tx1"/>
                </a:solidFill>
              </a:rPr>
              <a:t>Please water the pots in my absence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6F4A635B-903F-4D24-A973-978849F4555E}"/>
              </a:ext>
            </a:extLst>
          </p:cNvPr>
          <p:cNvSpPr/>
          <p:nvPr/>
        </p:nvSpPr>
        <p:spPr>
          <a:xfrm>
            <a:off x="5625547" y="2014331"/>
            <a:ext cx="1815547" cy="1060174"/>
          </a:xfrm>
          <a:prstGeom prst="cloudCallout">
            <a:avLst>
              <a:gd name="adj1" fmla="val 73328"/>
              <a:gd name="adj2" fmla="val 3375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Ich </a:t>
            </a:r>
            <a:r>
              <a:rPr lang="en-US" b="1" dirty="0" err="1">
                <a:solidFill>
                  <a:schemeClr val="tx1"/>
                </a:solidFill>
              </a:rPr>
              <a:t>kann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kochen</a:t>
            </a:r>
            <a:endParaRPr lang="LID4096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03582-FD99-487C-A5D2-A4C1A54CD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357" y="1522527"/>
            <a:ext cx="3812946" cy="381294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C228850-1BF4-46FC-B428-4F3F6CACEFD4}"/>
              </a:ext>
            </a:extLst>
          </p:cNvPr>
          <p:cNvSpPr/>
          <p:nvPr/>
        </p:nvSpPr>
        <p:spPr>
          <a:xfrm>
            <a:off x="5034578" y="3287806"/>
            <a:ext cx="279699" cy="282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094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E38CE-2586-4AA3-B0B6-6D56FB557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075" y="2735388"/>
            <a:ext cx="2127075" cy="33066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E96894-E04D-4CE7-85F5-03A6B6DE8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83" y="2746483"/>
            <a:ext cx="3301085" cy="33010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D69963D-C874-46B0-B338-27F03FDC1AD7}"/>
              </a:ext>
            </a:extLst>
          </p:cNvPr>
          <p:cNvGrpSpPr/>
          <p:nvPr/>
        </p:nvGrpSpPr>
        <p:grpSpPr>
          <a:xfrm>
            <a:off x="4028442" y="2062609"/>
            <a:ext cx="4339576" cy="2823889"/>
            <a:chOff x="4028442" y="2062609"/>
            <a:chExt cx="4339576" cy="2823889"/>
          </a:xfrm>
        </p:grpSpPr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1C1DA04A-7F80-4620-8DA7-C52F16A8C3EB}"/>
                </a:ext>
              </a:extLst>
            </p:cNvPr>
            <p:cNvSpPr/>
            <p:nvPr/>
          </p:nvSpPr>
          <p:spPr>
            <a:xfrm rot="2297252">
              <a:off x="4028442" y="2564576"/>
              <a:ext cx="717455" cy="375328"/>
            </a:xfrm>
            <a:prstGeom prst="left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" name="Arrow: Left-Right 9">
              <a:extLst>
                <a:ext uri="{FF2B5EF4-FFF2-40B4-BE49-F238E27FC236}">
                  <a16:creationId xmlns:a16="http://schemas.microsoft.com/office/drawing/2014/main" id="{A7754E03-FAEB-4E7D-BF5E-D4C9B335504B}"/>
                </a:ext>
              </a:extLst>
            </p:cNvPr>
            <p:cNvSpPr/>
            <p:nvPr/>
          </p:nvSpPr>
          <p:spPr>
            <a:xfrm rot="19004582">
              <a:off x="7650563" y="2591462"/>
              <a:ext cx="717455" cy="375328"/>
            </a:xfrm>
            <a:prstGeom prst="left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3507C6-CCEC-4B92-916A-C145B689A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0162" y="2062609"/>
              <a:ext cx="2619375" cy="1743075"/>
            </a:xfrm>
            <a:prstGeom prst="rect">
              <a:avLst/>
            </a:prstGeom>
          </p:spPr>
        </p:pic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3C60AA9F-F6CA-4A25-96E2-8D252C568D3C}"/>
                </a:ext>
              </a:extLst>
            </p:cNvPr>
            <p:cNvSpPr/>
            <p:nvPr/>
          </p:nvSpPr>
          <p:spPr>
            <a:xfrm>
              <a:off x="5187190" y="3907552"/>
              <a:ext cx="2205317" cy="978946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Computer Program</a:t>
              </a:r>
              <a:endParaRPr lang="LID4096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F8EE56F-E9F3-4BF0-B1BF-6785A42E7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47" y="1129553"/>
            <a:ext cx="2847975" cy="16169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8E2709-A066-4199-A920-0162734A7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378" y="1036052"/>
            <a:ext cx="2788921" cy="17430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9293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3EE1E-A3EF-43C0-9678-8C1F9241E384}"/>
              </a:ext>
            </a:extLst>
          </p:cNvPr>
          <p:cNvSpPr txBox="1"/>
          <p:nvPr/>
        </p:nvSpPr>
        <p:spPr>
          <a:xfrm>
            <a:off x="978946" y="860612"/>
            <a:ext cx="4507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Computer Programming</a:t>
            </a:r>
            <a:endParaRPr lang="LID4096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croll: Vertical 3">
            <a:extLst>
              <a:ext uri="{FF2B5EF4-FFF2-40B4-BE49-F238E27FC236}">
                <a16:creationId xmlns:a16="http://schemas.microsoft.com/office/drawing/2014/main" id="{144605A2-8A54-46FB-8C53-95F1BDD704FC}"/>
              </a:ext>
            </a:extLst>
          </p:cNvPr>
          <p:cNvSpPr/>
          <p:nvPr/>
        </p:nvSpPr>
        <p:spPr>
          <a:xfrm>
            <a:off x="860612" y="1480651"/>
            <a:ext cx="6938682" cy="4640450"/>
          </a:xfrm>
          <a:prstGeom prst="verticalScroll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Developing understanding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Generating algorithms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Verification of requirements of the algorithm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Implementation of algorithm in target language (Coding)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DC3DF7C6-AD33-4D0A-988B-589EE80E7776}"/>
              </a:ext>
            </a:extLst>
          </p:cNvPr>
          <p:cNvSpPr/>
          <p:nvPr/>
        </p:nvSpPr>
        <p:spPr>
          <a:xfrm>
            <a:off x="4432150" y="3569586"/>
            <a:ext cx="688489" cy="462579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D19C98B3-E01A-46B4-B3EE-AAFCAD481B63}"/>
              </a:ext>
            </a:extLst>
          </p:cNvPr>
          <p:cNvSpPr/>
          <p:nvPr/>
        </p:nvSpPr>
        <p:spPr>
          <a:xfrm>
            <a:off x="6671534" y="4786994"/>
            <a:ext cx="688489" cy="462579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9C529A57-FE5D-48C4-8975-8A0E17DB4D24}"/>
              </a:ext>
            </a:extLst>
          </p:cNvPr>
          <p:cNvSpPr/>
          <p:nvPr/>
        </p:nvSpPr>
        <p:spPr>
          <a:xfrm>
            <a:off x="5348343" y="3429000"/>
            <a:ext cx="1495313" cy="711958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O.O.P</a:t>
            </a:r>
            <a:endParaRPr lang="LID4096" b="1" dirty="0">
              <a:solidFill>
                <a:schemeClr val="tx1"/>
              </a:solidFill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637B615D-200C-4787-AEE5-1BD049DF3667}"/>
              </a:ext>
            </a:extLst>
          </p:cNvPr>
          <p:cNvSpPr/>
          <p:nvPr/>
        </p:nvSpPr>
        <p:spPr>
          <a:xfrm>
            <a:off x="7512423" y="4578693"/>
            <a:ext cx="1495313" cy="711958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  <a:endParaRPr lang="LID4096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08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4783</TotalTime>
  <Words>2412</Words>
  <Application>Microsoft Office PowerPoint</Application>
  <PresentationFormat>Widescreen</PresentationFormat>
  <Paragraphs>421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Garamond</vt:lpstr>
      <vt:lpstr>Symbol</vt:lpstr>
      <vt:lpstr>Wingdings</vt:lpstr>
      <vt:lpstr>Organic</vt:lpstr>
      <vt:lpstr>Object Oriented Programming in Java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in JAVA</dc:title>
  <dc:creator>Fatemeh ziaeetabar</dc:creator>
  <cp:lastModifiedBy>Fatemeh</cp:lastModifiedBy>
  <cp:revision>89</cp:revision>
  <dcterms:created xsi:type="dcterms:W3CDTF">2023-09-12T12:46:31Z</dcterms:created>
  <dcterms:modified xsi:type="dcterms:W3CDTF">2023-10-16T10:47:41Z</dcterms:modified>
</cp:coreProperties>
</file>